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1" r:id="rId5"/>
    <p:sldId id="303" r:id="rId6"/>
    <p:sldId id="258" r:id="rId7"/>
    <p:sldId id="259" r:id="rId8"/>
    <p:sldId id="260" r:id="rId9"/>
    <p:sldId id="261" r:id="rId10"/>
    <p:sldId id="293" r:id="rId11"/>
    <p:sldId id="277" r:id="rId12"/>
    <p:sldId id="278" r:id="rId13"/>
    <p:sldId id="279" r:id="rId14"/>
    <p:sldId id="280" r:id="rId15"/>
    <p:sldId id="281" r:id="rId16"/>
    <p:sldId id="286" r:id="rId17"/>
    <p:sldId id="287" r:id="rId18"/>
    <p:sldId id="288" r:id="rId19"/>
    <p:sldId id="289" r:id="rId20"/>
    <p:sldId id="290" r:id="rId21"/>
    <p:sldId id="299" r:id="rId22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VIDEO%20SNAPPPET.mp4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1437132" y="-1524"/>
            <a:ext cx="2874264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2639" y="3713302"/>
            <a:ext cx="3067354" cy="3874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87524" y="2775204"/>
            <a:ext cx="4363212" cy="169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9404" y="1313688"/>
            <a:ext cx="4636008" cy="463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71597" y="293649"/>
            <a:ext cx="311762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1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39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alor 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 Snapp</a:t>
            </a: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1701" y="660019"/>
            <a:ext cx="3599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8316" y="660019"/>
            <a:ext cx="5430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0556" y="660019"/>
            <a:ext cx="8366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9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ibe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3879" y="660019"/>
            <a:ext cx="2927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4658" y="660019"/>
            <a:ext cx="95441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olegio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5170" y="1697588"/>
            <a:ext cx="192296" cy="630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sz="2100" spc="0" baseline="4910" dirty="0">
                <a:solidFill>
                  <a:srgbClr val="EF7517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>
              <a:lnSpc>
                <a:spcPts val="1680"/>
              </a:lnSpc>
            </a:pPr>
            <a:r>
              <a:rPr sz="2100" spc="0" baseline="6138" dirty="0">
                <a:solidFill>
                  <a:srgbClr val="EF7517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>
              <a:lnSpc>
                <a:spcPts val="1465"/>
              </a:lnSpc>
            </a:pPr>
            <a:r>
              <a:rPr sz="2100" spc="0" baseline="1227" dirty="0">
                <a:solidFill>
                  <a:srgbClr val="EF7517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1682" y="1708277"/>
            <a:ext cx="989027" cy="630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>
                <a:latin typeface="Calibri"/>
                <a:cs typeface="Calibri"/>
              </a:rPr>
              <a:t>M</a:t>
            </a:r>
            <a:r>
              <a:rPr sz="2100" spc="-14" baseline="1950" dirty="0">
                <a:latin typeface="Calibri"/>
                <a:cs typeface="Calibri"/>
              </a:rPr>
              <a:t>at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-9" baseline="1950" dirty="0">
                <a:latin typeface="Calibri"/>
                <a:cs typeface="Calibri"/>
              </a:rPr>
              <a:t>m</a:t>
            </a:r>
            <a:r>
              <a:rPr sz="2100" spc="-14" baseline="1950" dirty="0">
                <a:latin typeface="Calibri"/>
                <a:cs typeface="Calibri"/>
              </a:rPr>
              <a:t>á</a:t>
            </a:r>
            <a:r>
              <a:rPr sz="2100" spc="0" baseline="1950" dirty="0">
                <a:latin typeface="Calibri"/>
                <a:cs typeface="Calibri"/>
              </a:rPr>
              <a:t>ti</a:t>
            </a:r>
            <a:r>
              <a:rPr sz="2100" spc="-19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  <a:spcBef>
                <a:spcPts val="7"/>
              </a:spcBef>
            </a:pPr>
            <a:r>
              <a:rPr sz="2100" spc="0" baseline="1950" dirty="0">
                <a:latin typeface="Calibri"/>
                <a:cs typeface="Calibri"/>
              </a:rPr>
              <a:t>L</a:t>
            </a:r>
            <a:r>
              <a:rPr sz="2100" spc="-4" baseline="1950" dirty="0">
                <a:latin typeface="Calibri"/>
                <a:cs typeface="Calibri"/>
              </a:rPr>
              <a:t>en</a:t>
            </a:r>
            <a:r>
              <a:rPr sz="2100" spc="0" baseline="1950" dirty="0">
                <a:latin typeface="Calibri"/>
                <a:cs typeface="Calibri"/>
              </a:rPr>
              <a:t>g</a:t>
            </a:r>
            <a:r>
              <a:rPr sz="2100" spc="-4" baseline="1950" dirty="0">
                <a:latin typeface="Calibri"/>
                <a:cs typeface="Calibri"/>
              </a:rPr>
              <a:t>u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-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glish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101" y="1721083"/>
            <a:ext cx="192296" cy="630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2100" spc="0" baseline="4910" dirty="0">
                <a:solidFill>
                  <a:srgbClr val="3BB4DF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>
              <a:lnSpc>
                <a:spcPts val="1680"/>
              </a:lnSpc>
            </a:pPr>
            <a:r>
              <a:rPr sz="2100" spc="0" baseline="6138" dirty="0">
                <a:solidFill>
                  <a:srgbClr val="3BB4DF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>
              <a:lnSpc>
                <a:spcPts val="1465"/>
              </a:lnSpc>
            </a:pPr>
            <a:r>
              <a:rPr sz="2100" spc="0" baseline="1227" dirty="0">
                <a:solidFill>
                  <a:srgbClr val="3BB4DF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613" y="1731772"/>
            <a:ext cx="1224458" cy="630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>
                <a:latin typeface="Calibri"/>
                <a:cs typeface="Calibri"/>
              </a:rPr>
              <a:t>Cu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4" baseline="1950" dirty="0">
                <a:latin typeface="Calibri"/>
                <a:cs typeface="Calibri"/>
              </a:rPr>
              <a:t>d</a:t>
            </a:r>
            <a:r>
              <a:rPr sz="2100" spc="-19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r>
              <a:rPr sz="2100" spc="9" baseline="1950" dirty="0">
                <a:latin typeface="Calibri"/>
                <a:cs typeface="Calibri"/>
              </a:rPr>
              <a:t> </a:t>
            </a: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-19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r>
              <a:rPr sz="2100" spc="-29" baseline="1950" dirty="0">
                <a:latin typeface="Calibri"/>
                <a:cs typeface="Calibri"/>
              </a:rPr>
              <a:t>f</a:t>
            </a:r>
            <a:r>
              <a:rPr sz="2100" spc="0" baseline="1950" dirty="0">
                <a:latin typeface="Calibri"/>
                <a:cs typeface="Calibri"/>
              </a:rPr>
              <a:t>esor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  <a:spcBef>
                <a:spcPts val="7"/>
              </a:spcBef>
            </a:pPr>
            <a:r>
              <a:rPr sz="2100" spc="0" baseline="1950" dirty="0">
                <a:latin typeface="Calibri"/>
                <a:cs typeface="Calibri"/>
              </a:rPr>
              <a:t>App al</a:t>
            </a:r>
            <a:r>
              <a:rPr sz="2100" spc="-4" baseline="1950" dirty="0">
                <a:latin typeface="Calibri"/>
                <a:cs typeface="Calibri"/>
              </a:rPr>
              <a:t>umn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12700" marR="985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Sna</a:t>
            </a:r>
            <a:r>
              <a:rPr sz="2100" spc="-9" baseline="1950" dirty="0">
                <a:latin typeface="Calibri"/>
                <a:cs typeface="Calibri"/>
              </a:rPr>
              <a:t>p</a:t>
            </a: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-14" baseline="1950" dirty="0">
                <a:latin typeface="Calibri"/>
                <a:cs typeface="Calibri"/>
              </a:rPr>
              <a:t>e</a:t>
            </a:r>
            <a:r>
              <a:rPr sz="2100" spc="0" baseline="1950" dirty="0">
                <a:latin typeface="Calibri"/>
                <a:cs typeface="Calibri"/>
              </a:rPr>
              <a:t>t</a:t>
            </a:r>
            <a:r>
              <a:rPr sz="2100" spc="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en </a:t>
            </a:r>
            <a:r>
              <a:rPr sz="2100" spc="-19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asa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101" y="3920469"/>
            <a:ext cx="19229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227" dirty="0">
                <a:solidFill>
                  <a:srgbClr val="F6B600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170" y="3920469"/>
            <a:ext cx="19229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227" dirty="0">
                <a:solidFill>
                  <a:srgbClr val="D03A61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613" y="3931157"/>
            <a:ext cx="1048532" cy="105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1530"/>
              </a:lnSpc>
              <a:spcBef>
                <a:spcPts val="76"/>
              </a:spcBef>
            </a:pPr>
            <a:r>
              <a:rPr sz="2100" spc="-19" baseline="1950" dirty="0">
                <a:latin typeface="Calibri"/>
                <a:cs typeface="Calibri"/>
              </a:rPr>
              <a:t>F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r>
              <a:rPr sz="2100" spc="4" baseline="1950" dirty="0">
                <a:latin typeface="Calibri"/>
                <a:cs typeface="Calibri"/>
              </a:rPr>
              <a:t>r</a:t>
            </a:r>
            <a:r>
              <a:rPr sz="2100" spc="-4" baseline="1950" dirty="0">
                <a:latin typeface="Calibri"/>
                <a:cs typeface="Calibri"/>
              </a:rPr>
              <a:t>m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4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i</a:t>
            </a:r>
            <a:r>
              <a:rPr sz="2100" spc="4" baseline="1950" dirty="0">
                <a:latin typeface="Calibri"/>
                <a:cs typeface="Calibri"/>
              </a:rPr>
              <a:t>ó</a:t>
            </a:r>
            <a:r>
              <a:rPr sz="2100" spc="0" baseline="195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  <a:spcBef>
                <a:spcPts val="7"/>
              </a:spcBef>
            </a:pP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-25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s</a:t>
            </a:r>
            <a:r>
              <a:rPr sz="2100" spc="4" baseline="1950" dirty="0">
                <a:latin typeface="Calibri"/>
                <a:cs typeface="Calibri"/>
              </a:rPr>
              <a:t>o</a:t>
            </a:r>
            <a:r>
              <a:rPr sz="2100" spc="-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ali</a:t>
            </a:r>
            <a:r>
              <a:rPr sz="2100" spc="-25" baseline="1950" dirty="0">
                <a:latin typeface="Calibri"/>
                <a:cs typeface="Calibri"/>
              </a:rPr>
              <a:t>z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4" baseline="1950" dirty="0">
                <a:latin typeface="Calibri"/>
                <a:cs typeface="Calibri"/>
              </a:rPr>
              <a:t>d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-4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oa</a:t>
            </a:r>
            <a:r>
              <a:rPr sz="2100" spc="-4" baseline="1950" dirty="0">
                <a:latin typeface="Calibri"/>
                <a:cs typeface="Calibri"/>
              </a:rPr>
              <a:t>c</a:t>
            </a:r>
            <a:r>
              <a:rPr sz="2100" spc="-9" baseline="1950" dirty="0">
                <a:latin typeface="Calibri"/>
                <a:cs typeface="Calibri"/>
              </a:rPr>
              <a:t>h</a:t>
            </a:r>
            <a:r>
              <a:rPr sz="2100" spc="0" baseline="1950" dirty="0">
                <a:latin typeface="Calibri"/>
                <a:cs typeface="Calibri"/>
              </a:rPr>
              <a:t>i</a:t>
            </a:r>
            <a:r>
              <a:rPr sz="2100" spc="-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5"/>
              </a:lnSpc>
              <a:spcBef>
                <a:spcPts val="0"/>
              </a:spcBef>
            </a:pP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-25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s</a:t>
            </a:r>
            <a:r>
              <a:rPr sz="2100" spc="4" baseline="1950" dirty="0">
                <a:latin typeface="Calibri"/>
                <a:cs typeface="Calibri"/>
              </a:rPr>
              <a:t>o</a:t>
            </a:r>
            <a:r>
              <a:rPr sz="2100" spc="-4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Help Desk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682" y="3931157"/>
            <a:ext cx="1304582" cy="1270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1530"/>
              </a:lnSpc>
              <a:spcBef>
                <a:spcPts val="76"/>
              </a:spcBef>
            </a:pPr>
            <a:r>
              <a:rPr sz="2100" spc="-109" baseline="1950" dirty="0">
                <a:latin typeface="Calibri"/>
                <a:cs typeface="Calibri"/>
              </a:rPr>
              <a:t>T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4" baseline="1950" dirty="0">
                <a:latin typeface="Calibri"/>
                <a:cs typeface="Calibri"/>
              </a:rPr>
              <a:t>b</a:t>
            </a:r>
            <a:r>
              <a:rPr sz="2100" spc="0" baseline="1950" dirty="0">
                <a:latin typeface="Calibri"/>
                <a:cs typeface="Calibri"/>
              </a:rPr>
              <a:t>l</a:t>
            </a:r>
            <a:r>
              <a:rPr sz="2100" spc="-14" baseline="1950" dirty="0">
                <a:latin typeface="Calibri"/>
                <a:cs typeface="Calibri"/>
              </a:rPr>
              <a:t>e</a:t>
            </a:r>
            <a:r>
              <a:rPr sz="2100" spc="0" baseline="1950" dirty="0">
                <a:latin typeface="Calibri"/>
                <a:cs typeface="Calibri"/>
              </a:rPr>
              <a:t>t</a:t>
            </a:r>
            <a:r>
              <a:rPr sz="2100" spc="14" baseline="1950" dirty="0">
                <a:latin typeface="Calibri"/>
                <a:cs typeface="Calibri"/>
              </a:rPr>
              <a:t> </a:t>
            </a:r>
            <a:r>
              <a:rPr sz="2100" spc="0" baseline="1950" dirty="0">
                <a:latin typeface="Calibri"/>
                <a:cs typeface="Calibri"/>
              </a:rPr>
              <a:t>in</a:t>
            </a:r>
            <a:r>
              <a:rPr sz="2100" spc="-9" baseline="1950" dirty="0">
                <a:latin typeface="Calibri"/>
                <a:cs typeface="Calibri"/>
              </a:rPr>
              <a:t>d</a:t>
            </a:r>
            <a:r>
              <a:rPr sz="2100" spc="0" baseline="1950" dirty="0">
                <a:latin typeface="Calibri"/>
                <a:cs typeface="Calibri"/>
              </a:rPr>
              <a:t>ivid</a:t>
            </a:r>
            <a:r>
              <a:rPr sz="2100" spc="-4" baseline="1950" dirty="0">
                <a:latin typeface="Calibri"/>
                <a:cs typeface="Calibri"/>
              </a:rPr>
              <a:t>u</a:t>
            </a:r>
            <a:r>
              <a:rPr sz="2100" spc="0" baseline="1950" dirty="0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  <a:spcBef>
                <a:spcPts val="7"/>
              </a:spcBef>
            </a:pP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0" baseline="1950" dirty="0">
                <a:latin typeface="Calibri"/>
                <a:cs typeface="Calibri"/>
              </a:rPr>
              <a:t>or al</a:t>
            </a:r>
            <a:r>
              <a:rPr sz="2100" spc="-4" baseline="1950" dirty="0">
                <a:latin typeface="Calibri"/>
                <a:cs typeface="Calibri"/>
              </a:rPr>
              <a:t>umn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-4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25" baseline="1950" dirty="0">
                <a:latin typeface="Calibri"/>
                <a:cs typeface="Calibri"/>
              </a:rPr>
              <a:t>rg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9" baseline="1950" dirty="0">
                <a:latin typeface="Calibri"/>
                <a:cs typeface="Calibri"/>
              </a:rPr>
              <a:t>d</a:t>
            </a:r>
            <a:r>
              <a:rPr sz="2100" spc="0" baseline="1950" dirty="0">
                <a:latin typeface="Calibri"/>
                <a:cs typeface="Calibri"/>
              </a:rPr>
              <a:t>or</a:t>
            </a:r>
            <a:r>
              <a:rPr sz="2100" spc="9" baseline="1950" dirty="0">
                <a:latin typeface="Calibri"/>
                <a:cs typeface="Calibri"/>
              </a:rPr>
              <a:t> </a:t>
            </a:r>
            <a:r>
              <a:rPr sz="2100" spc="-4" baseline="1950" dirty="0">
                <a:latin typeface="Calibri"/>
                <a:cs typeface="Calibri"/>
              </a:rPr>
              <a:t>ce</a:t>
            </a:r>
            <a:r>
              <a:rPr sz="2100" spc="-19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t</a:t>
            </a:r>
            <a:r>
              <a:rPr sz="2100" spc="-25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5"/>
              </a:lnSpc>
              <a:spcBef>
                <a:spcPts val="0"/>
              </a:spcBef>
            </a:pPr>
            <a:r>
              <a:rPr sz="2100" spc="0" baseline="1950" dirty="0">
                <a:latin typeface="Calibri"/>
                <a:cs typeface="Calibri"/>
              </a:rPr>
              <a:t>Fu</a:t>
            </a:r>
            <a:r>
              <a:rPr sz="2100" spc="-9" baseline="1950" dirty="0">
                <a:latin typeface="Calibri"/>
                <a:cs typeface="Calibri"/>
              </a:rPr>
              <a:t>n</a:t>
            </a:r>
            <a:r>
              <a:rPr sz="2100" spc="-4" baseline="1950" dirty="0">
                <a:latin typeface="Calibri"/>
                <a:cs typeface="Calibri"/>
              </a:rPr>
              <a:t>d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4" baseline="1950" dirty="0">
                <a:latin typeface="Calibri"/>
                <a:cs typeface="Calibri"/>
              </a:rPr>
              <a:t> </a:t>
            </a:r>
            <a:r>
              <a:rPr sz="2100" spc="-4" baseline="1950" dirty="0">
                <a:latin typeface="Calibri"/>
                <a:cs typeface="Calibri"/>
              </a:rPr>
              <a:t>p</a:t>
            </a:r>
            <a:r>
              <a:rPr sz="2100" spc="-19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r>
              <a:rPr sz="2100" spc="-9" baseline="1950" dirty="0">
                <a:latin typeface="Calibri"/>
                <a:cs typeface="Calibri"/>
              </a:rPr>
              <a:t>t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r>
              <a:rPr sz="2100" spc="-9" baseline="1950" dirty="0">
                <a:latin typeface="Calibri"/>
                <a:cs typeface="Calibri"/>
              </a:rPr>
              <a:t>c</a:t>
            </a:r>
            <a:r>
              <a:rPr sz="2100" spc="-14" baseline="1950" dirty="0">
                <a:latin typeface="Calibri"/>
                <a:cs typeface="Calibri"/>
              </a:rPr>
              <a:t>t</a:t>
            </a:r>
            <a:r>
              <a:rPr sz="2100" spc="0" baseline="1950" dirty="0">
                <a:latin typeface="Calibri"/>
                <a:cs typeface="Calibri"/>
              </a:rPr>
              <a:t>o</a:t>
            </a:r>
            <a:r>
              <a:rPr sz="2100" spc="-19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0" baseline="1950" dirty="0">
                <a:latin typeface="Calibri"/>
                <a:cs typeface="Calibri"/>
              </a:rPr>
              <a:t>Ga</a:t>
            </a:r>
            <a:r>
              <a:rPr sz="2100" spc="-19" baseline="1950" dirty="0">
                <a:latin typeface="Calibri"/>
                <a:cs typeface="Calibri"/>
              </a:rPr>
              <a:t>r</a:t>
            </a:r>
            <a:r>
              <a:rPr sz="2100" spc="0" baseline="1950" dirty="0">
                <a:latin typeface="Calibri"/>
                <a:cs typeface="Calibri"/>
              </a:rPr>
              <a:t>a</a:t>
            </a:r>
            <a:r>
              <a:rPr sz="2100" spc="-19" baseline="1950" dirty="0">
                <a:latin typeface="Calibri"/>
                <a:cs typeface="Calibri"/>
              </a:rPr>
              <a:t>n</a:t>
            </a:r>
            <a:r>
              <a:rPr sz="2100" spc="0" baseline="1950" dirty="0">
                <a:latin typeface="Calibri"/>
                <a:cs typeface="Calibri"/>
              </a:rPr>
              <a:t>tía</a:t>
            </a:r>
            <a:r>
              <a:rPr sz="2100" spc="4" baseline="1950" dirty="0">
                <a:latin typeface="Calibri"/>
                <a:cs typeface="Calibri"/>
              </a:rPr>
              <a:t> </a:t>
            </a:r>
            <a:r>
              <a:rPr sz="2100" spc="-4" baseline="1950" dirty="0">
                <a:latin typeface="Calibri"/>
                <a:cs typeface="Calibri"/>
              </a:rPr>
              <a:t>d</a:t>
            </a:r>
            <a:r>
              <a:rPr sz="2100" spc="0" baseline="195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2100" spc="-19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one</a:t>
            </a:r>
            <a:r>
              <a:rPr sz="2100" spc="-9" baseline="1950" dirty="0">
                <a:latin typeface="Calibri"/>
                <a:cs typeface="Calibri"/>
              </a:rPr>
              <a:t>c</a:t>
            </a:r>
            <a:r>
              <a:rPr sz="2100" spc="0" baseline="1950" dirty="0">
                <a:latin typeface="Calibri"/>
                <a:cs typeface="Calibri"/>
              </a:rPr>
              <a:t>tivid</a:t>
            </a:r>
            <a:r>
              <a:rPr sz="2100" spc="-4" baseline="1950" dirty="0">
                <a:latin typeface="Calibri"/>
                <a:cs typeface="Calibri"/>
              </a:rPr>
              <a:t>a</a:t>
            </a:r>
            <a:r>
              <a:rPr sz="2100" spc="0" baseline="195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101" y="4346942"/>
            <a:ext cx="192581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227" dirty="0">
                <a:solidFill>
                  <a:srgbClr val="F6B600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170" y="4346942"/>
            <a:ext cx="192581" cy="63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0"/>
              </a:lnSpc>
              <a:spcBef>
                <a:spcPts val="91"/>
              </a:spcBef>
            </a:pPr>
            <a:r>
              <a:rPr sz="2100" spc="0" baseline="4910" dirty="0">
                <a:solidFill>
                  <a:srgbClr val="D03A61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 marR="285">
              <a:lnSpc>
                <a:spcPts val="1680"/>
              </a:lnSpc>
            </a:pPr>
            <a:r>
              <a:rPr sz="2100" spc="0" baseline="6138" dirty="0">
                <a:solidFill>
                  <a:srgbClr val="D03A61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  <a:p>
            <a:pPr marL="12700" marR="285">
              <a:lnSpc>
                <a:spcPts val="1465"/>
              </a:lnSpc>
            </a:pPr>
            <a:r>
              <a:rPr sz="2100" spc="0" baseline="1227" dirty="0">
                <a:solidFill>
                  <a:srgbClr val="D03A61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01" y="4774290"/>
            <a:ext cx="19229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227" dirty="0">
                <a:solidFill>
                  <a:srgbClr val="F6B600"/>
                </a:solidFill>
                <a:latin typeface="Meiryo"/>
                <a:cs typeface="Meiryo"/>
              </a:rPr>
              <a:t>✓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38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71827" y="2861310"/>
            <a:ext cx="6624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3243" y="2861310"/>
            <a:ext cx="3066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6519" y="2861310"/>
            <a:ext cx="25896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4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Snappet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382" y="2861310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4077" y="2861310"/>
            <a:ext cx="2934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5466" y="2861310"/>
            <a:ext cx="5932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aula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2489" y="3592829"/>
            <a:ext cx="3180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(3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6433" y="3592829"/>
            <a:ext cx="1021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ni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3600" spc="9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048" y="5745480"/>
            <a:ext cx="2610612" cy="524255"/>
          </a:xfrm>
          <a:custGeom>
            <a:avLst/>
            <a:gdLst/>
            <a:ahLst/>
            <a:cxnLst/>
            <a:rect l="l" t="t" r="r" b="b"/>
            <a:pathLst>
              <a:path w="2610612" h="524255">
                <a:moveTo>
                  <a:pt x="0" y="524256"/>
                </a:moveTo>
                <a:lnTo>
                  <a:pt x="2610612" y="524256"/>
                </a:lnTo>
                <a:lnTo>
                  <a:pt x="2610612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6" y="2124455"/>
            <a:ext cx="2421636" cy="329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2612" y="2124964"/>
            <a:ext cx="2421636" cy="3294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3828" y="2125979"/>
            <a:ext cx="2420112" cy="3316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5932" y="5745480"/>
            <a:ext cx="2612136" cy="524255"/>
          </a:xfrm>
          <a:custGeom>
            <a:avLst/>
            <a:gdLst/>
            <a:ahLst/>
            <a:cxnLst/>
            <a:rect l="l" t="t" r="r" b="b"/>
            <a:pathLst>
              <a:path w="2612136" h="524255">
                <a:moveTo>
                  <a:pt x="0" y="524256"/>
                </a:moveTo>
                <a:lnTo>
                  <a:pt x="2612136" y="524256"/>
                </a:lnTo>
                <a:lnTo>
                  <a:pt x="2612136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9340" y="5745480"/>
            <a:ext cx="2610612" cy="524255"/>
          </a:xfrm>
          <a:custGeom>
            <a:avLst/>
            <a:gdLst/>
            <a:ahLst/>
            <a:cxnLst/>
            <a:rect l="l" t="t" r="r" b="b"/>
            <a:pathLst>
              <a:path w="2610612" h="524255">
                <a:moveTo>
                  <a:pt x="0" y="524256"/>
                </a:moveTo>
                <a:lnTo>
                  <a:pt x="2610612" y="524256"/>
                </a:lnTo>
                <a:lnTo>
                  <a:pt x="2610612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7811" y="173863"/>
            <a:ext cx="2228528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880"/>
              </a:lnSpc>
              <a:spcBef>
                <a:spcPts val="16"/>
              </a:spcBef>
            </a:pPr>
            <a:r>
              <a:rPr sz="3600" spc="-150" baseline="1137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44" baseline="1137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1137">
                <a:solidFill>
                  <a:srgbClr val="585858"/>
                </a:solidFill>
                <a:latin typeface="Calibri"/>
                <a:cs typeface="Calibri"/>
              </a:rPr>
              <a:t>abajo 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en el aula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670" y="1211579"/>
            <a:ext cx="37314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solidFill>
                  <a:srgbClr val="FF6600"/>
                </a:solidFill>
                <a:latin typeface="Calibri"/>
                <a:cs typeface="Calibri"/>
              </a:rPr>
              <a:t>Ni</a:t>
            </a:r>
            <a:r>
              <a:rPr sz="2700" spc="-9" baseline="3034" dirty="0">
                <a:solidFill>
                  <a:srgbClr val="FF6600"/>
                </a:solidFill>
                <a:latin typeface="Calibri"/>
                <a:cs typeface="Calibri"/>
              </a:rPr>
              <a:t>v</a:t>
            </a:r>
            <a:r>
              <a:rPr sz="2700" spc="0" baseline="3034" dirty="0">
                <a:solidFill>
                  <a:srgbClr val="FF6600"/>
                </a:solidFill>
                <a:latin typeface="Calibri"/>
                <a:cs typeface="Calibri"/>
              </a:rPr>
              <a:t>el 1:</a:t>
            </a:r>
            <a:r>
              <a:rPr sz="2700" spc="14" baseline="3034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Expl</a:t>
            </a:r>
            <a:r>
              <a:rPr sz="2700" spc="-9" baseline="303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00" spc="-19" baseline="303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sz="2700" spc="-9" baseline="303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ón</a:t>
            </a:r>
            <a:r>
              <a:rPr sz="2700" spc="34" baseline="30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(In</a:t>
            </a:r>
            <a:r>
              <a:rPr sz="2700" spc="-19" baseline="3034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700" spc="-4" baseline="303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uc</a:t>
            </a:r>
            <a:r>
              <a:rPr sz="2700" spc="-4" baseline="3034" dirty="0">
                <a:solidFill>
                  <a:srgbClr val="585858"/>
                </a:solidFill>
                <a:latin typeface="Calibri"/>
                <a:cs typeface="Calibri"/>
              </a:rPr>
              <a:t>ci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ón</a:t>
            </a:r>
            <a:r>
              <a:rPr sz="2700" spc="25" baseline="30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700" spc="4" baseline="303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700" spc="-4" baseline="303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ad</a:t>
            </a:r>
            <a:r>
              <a:rPr sz="2700" spc="4" baseline="303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700" spc="0" baseline="3034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9340" y="5745480"/>
            <a:ext cx="2610612" cy="524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5045" marR="219762" indent="-243839">
              <a:lnSpc>
                <a:spcPts val="1680"/>
              </a:lnSpc>
              <a:spcBef>
                <a:spcPts val="419"/>
              </a:spcBef>
            </a:pP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Eje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cicios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4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ác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ar ju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nt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-2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on los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umnos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5932" y="5745480"/>
            <a:ext cx="2612136" cy="524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52400">
              <a:lnSpc>
                <a:spcPct val="101725"/>
              </a:lnSpc>
              <a:spcBef>
                <a:spcPts val="1026"/>
              </a:spcBef>
            </a:pP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nt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ón</a:t>
            </a:r>
            <a:r>
              <a:rPr sz="14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eó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048" y="5745480"/>
            <a:ext cx="2610612" cy="524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891" marR="148913" algn="ctr">
              <a:lnSpc>
                <a:spcPct val="101725"/>
              </a:lnSpc>
              <a:spcBef>
                <a:spcPts val="345"/>
              </a:spcBef>
            </a:pP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-3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ic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al 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Obj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361632" marR="363253" algn="ctr">
              <a:lnSpc>
                <a:spcPts val="1680"/>
              </a:lnSpc>
              <a:spcBef>
                <a:spcPts val="84"/>
              </a:spcBef>
            </a:pPr>
            <a:r>
              <a:rPr sz="2100" b="1" spc="0" baseline="1950" dirty="0">
                <a:solidFill>
                  <a:srgbClr val="585858"/>
                </a:solidFill>
                <a:latin typeface="Calibri"/>
                <a:cs typeface="Calibri"/>
              </a:rPr>
              <a:t>Aprend</a:t>
            </a:r>
            <a:r>
              <a:rPr sz="2100" b="1" spc="4" baseline="195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100" b="1" spc="-4" baseline="1950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2100" b="1" spc="-9" baseline="195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100" b="1" spc="0" baseline="1950" dirty="0">
                <a:solidFill>
                  <a:srgbClr val="585858"/>
                </a:solidFill>
                <a:latin typeface="Calibri"/>
                <a:cs typeface="Calibri"/>
              </a:rPr>
              <a:t>je</a:t>
            </a:r>
            <a:r>
              <a:rPr sz="2100" b="1" spc="-49" baseline="1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100" b="1" spc="-14" baseline="19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>
                <a:solidFill>
                  <a:srgbClr val="585858"/>
                </a:solidFill>
                <a:latin typeface="Calibri"/>
                <a:cs typeface="Calibri"/>
              </a:rPr>
              <a:t>la l</a:t>
            </a:r>
            <a:r>
              <a:rPr sz="2100" b="1" spc="4" baseline="195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585858"/>
                </a:solidFill>
                <a:latin typeface="Calibri"/>
                <a:cs typeface="Calibri"/>
              </a:rPr>
              <a:t>cción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453693" y="3878922"/>
            <a:ext cx="1690306" cy="2979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R="206627" algn="r">
              <a:lnSpc>
                <a:spcPct val="95825"/>
              </a:lnSpc>
              <a:spcBef>
                <a:spcPts val="21000"/>
              </a:spcBef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496" y="1472183"/>
            <a:ext cx="6560820" cy="4616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41805">
              <a:lnSpc>
                <a:spcPct val="101725"/>
              </a:lnSpc>
              <a:spcBef>
                <a:spcPts val="31355"/>
              </a:spcBef>
            </a:pP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El alumno</a:t>
            </a:r>
            <a:r>
              <a:rPr sz="1400" b="1" spc="-2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-3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la p</a:t>
            </a:r>
            <a:r>
              <a:rPr sz="14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ác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vidu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su</a:t>
            </a:r>
            <a:r>
              <a:rPr sz="1400" b="1" spc="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3693" y="3878922"/>
            <a:ext cx="3265233" cy="502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5547" y="6106668"/>
            <a:ext cx="6498335" cy="307847"/>
          </a:xfrm>
          <a:custGeom>
            <a:avLst/>
            <a:gdLst/>
            <a:ahLst/>
            <a:cxnLst/>
            <a:rect l="l" t="t" r="r" b="b"/>
            <a:pathLst>
              <a:path w="6498335" h="307848">
                <a:moveTo>
                  <a:pt x="0" y="307847"/>
                </a:moveTo>
                <a:lnTo>
                  <a:pt x="6498335" y="307847"/>
                </a:lnTo>
                <a:lnTo>
                  <a:pt x="6498335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2071115"/>
            <a:ext cx="6467856" cy="3377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1046" y="3851910"/>
            <a:ext cx="4229100" cy="477012"/>
          </a:xfrm>
          <a:custGeom>
            <a:avLst/>
            <a:gdLst/>
            <a:ahLst/>
            <a:cxnLst/>
            <a:rect l="l" t="t" r="r" b="b"/>
            <a:pathLst>
              <a:path w="4229100" h="477012">
                <a:moveTo>
                  <a:pt x="0" y="477012"/>
                </a:moveTo>
                <a:lnTo>
                  <a:pt x="4229100" y="477012"/>
                </a:lnTo>
                <a:lnTo>
                  <a:pt x="422910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4376" y="5538216"/>
            <a:ext cx="5088635" cy="307847"/>
          </a:xfrm>
          <a:custGeom>
            <a:avLst/>
            <a:gdLst/>
            <a:ahLst/>
            <a:cxnLst/>
            <a:rect l="l" t="t" r="r" b="b"/>
            <a:pathLst>
              <a:path w="5088635" h="307848">
                <a:moveTo>
                  <a:pt x="0" y="307848"/>
                </a:moveTo>
                <a:lnTo>
                  <a:pt x="5088635" y="307848"/>
                </a:lnTo>
                <a:lnTo>
                  <a:pt x="5088635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496" y="1472183"/>
            <a:ext cx="6560820" cy="4616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72867" y="173863"/>
            <a:ext cx="3373411" cy="1176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1308" marR="1100289" algn="ctr">
              <a:lnSpc>
                <a:spcPts val="2545"/>
              </a:lnSpc>
              <a:spcBef>
                <a:spcPts val="127"/>
              </a:spcBef>
            </a:pP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aso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3:</a:t>
            </a:r>
            <a:endParaRPr sz="2400">
              <a:latin typeface="Calibri"/>
              <a:cs typeface="Calibri"/>
            </a:endParaRPr>
          </a:p>
          <a:p>
            <a:pPr marL="672061" marR="449938" algn="ctr">
              <a:lnSpc>
                <a:spcPts val="2880"/>
              </a:lnSpc>
              <a:spcBef>
                <a:spcPts val="16"/>
              </a:spcBef>
            </a:pPr>
            <a:r>
              <a:rPr sz="3600" spc="-150" baseline="1137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44" baseline="1137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abajo en el aula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433"/>
              </a:spcBef>
            </a:pP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Ni</a:t>
            </a:r>
            <a:r>
              <a:rPr sz="1800" spc="-9" dirty="0">
                <a:solidFill>
                  <a:srgbClr val="FF6600"/>
                </a:solidFill>
                <a:latin typeface="Calibri"/>
                <a:cs typeface="Calibri"/>
              </a:rPr>
              <a:t>v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el 2:</a:t>
            </a:r>
            <a:r>
              <a:rPr sz="1800" spc="9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spc="-3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ác</a:t>
            </a:r>
            <a:r>
              <a:rPr sz="1800" spc="-4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1800" spc="-19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2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1800" spc="-11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spc="-3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ab</a:t>
            </a:r>
            <a:r>
              <a:rPr sz="1800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jo indiv</a:t>
            </a:r>
            <a:r>
              <a:rPr sz="1800" spc="-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585858"/>
                </a:solidFill>
                <a:latin typeface="Calibri"/>
                <a:cs typeface="Calibri"/>
              </a:rPr>
              <a:t>dual)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547" y="6106668"/>
            <a:ext cx="6498335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866">
              <a:lnSpc>
                <a:spcPct val="101725"/>
              </a:lnSpc>
              <a:spcBef>
                <a:spcPts val="345"/>
              </a:spcBef>
            </a:pP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El p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-19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14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ce</a:t>
            </a:r>
            <a:r>
              <a:rPr sz="1400" b="1" spc="-2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mie</a:t>
            </a:r>
            <a:r>
              <a:rPr sz="1400" b="1" spc="-4" dirty="0">
                <a:solidFill>
                  <a:srgbClr val="585858"/>
                </a:solidFill>
                <a:latin typeface="Calibri"/>
                <a:cs typeface="Calibri"/>
              </a:rPr>
              <a:t>nt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-3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400" b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4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400" b="1" spc="-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b="1" spc="4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400" b="1" spc="0" dirty="0">
                <a:solidFill>
                  <a:srgbClr val="585858"/>
                </a:solidFill>
                <a:latin typeface="Calibri"/>
                <a:cs typeface="Calibri"/>
              </a:rPr>
              <a:t>umnos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4376" y="5538216"/>
            <a:ext cx="5088635" cy="307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11046" y="3851910"/>
            <a:ext cx="4229100" cy="47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688" y="3671316"/>
            <a:ext cx="8831580" cy="72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4" y="2727960"/>
            <a:ext cx="8831580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027" y="2767558"/>
            <a:ext cx="1005865" cy="486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9656" y="2816352"/>
            <a:ext cx="867156" cy="347472"/>
          </a:xfrm>
          <a:custGeom>
            <a:avLst/>
            <a:gdLst/>
            <a:ahLst/>
            <a:cxnLst/>
            <a:rect l="l" t="t" r="r" b="b"/>
            <a:pathLst>
              <a:path w="867156" h="347472">
                <a:moveTo>
                  <a:pt x="0" y="173736"/>
                </a:moveTo>
                <a:lnTo>
                  <a:pt x="12597" y="131965"/>
                </a:lnTo>
                <a:lnTo>
                  <a:pt x="34063" y="106084"/>
                </a:lnTo>
                <a:lnTo>
                  <a:pt x="64944" y="82192"/>
                </a:lnTo>
                <a:lnTo>
                  <a:pt x="104348" y="60645"/>
                </a:lnTo>
                <a:lnTo>
                  <a:pt x="151384" y="41801"/>
                </a:lnTo>
                <a:lnTo>
                  <a:pt x="205159" y="26015"/>
                </a:lnTo>
                <a:lnTo>
                  <a:pt x="234295" y="19380"/>
                </a:lnTo>
                <a:lnTo>
                  <a:pt x="264783" y="13644"/>
                </a:lnTo>
                <a:lnTo>
                  <a:pt x="296509" y="8851"/>
                </a:lnTo>
                <a:lnTo>
                  <a:pt x="329363" y="5045"/>
                </a:lnTo>
                <a:lnTo>
                  <a:pt x="363233" y="2272"/>
                </a:lnTo>
                <a:lnTo>
                  <a:pt x="398009" y="575"/>
                </a:lnTo>
                <a:lnTo>
                  <a:pt x="433577" y="0"/>
                </a:lnTo>
                <a:lnTo>
                  <a:pt x="469129" y="575"/>
                </a:lnTo>
                <a:lnTo>
                  <a:pt x="503891" y="2272"/>
                </a:lnTo>
                <a:lnTo>
                  <a:pt x="537751" y="5045"/>
                </a:lnTo>
                <a:lnTo>
                  <a:pt x="570597" y="8851"/>
                </a:lnTo>
                <a:lnTo>
                  <a:pt x="602319" y="13644"/>
                </a:lnTo>
                <a:lnTo>
                  <a:pt x="632804" y="19380"/>
                </a:lnTo>
                <a:lnTo>
                  <a:pt x="661940" y="26015"/>
                </a:lnTo>
                <a:lnTo>
                  <a:pt x="715719" y="41801"/>
                </a:lnTo>
                <a:lnTo>
                  <a:pt x="762764" y="60645"/>
                </a:lnTo>
                <a:lnTo>
                  <a:pt x="802180" y="82192"/>
                </a:lnTo>
                <a:lnTo>
                  <a:pt x="833074" y="106084"/>
                </a:lnTo>
                <a:lnTo>
                  <a:pt x="854551" y="131965"/>
                </a:lnTo>
                <a:lnTo>
                  <a:pt x="865718" y="159478"/>
                </a:lnTo>
                <a:lnTo>
                  <a:pt x="867156" y="173736"/>
                </a:lnTo>
                <a:lnTo>
                  <a:pt x="865718" y="187993"/>
                </a:lnTo>
                <a:lnTo>
                  <a:pt x="854551" y="215506"/>
                </a:lnTo>
                <a:lnTo>
                  <a:pt x="833074" y="241387"/>
                </a:lnTo>
                <a:lnTo>
                  <a:pt x="802180" y="265279"/>
                </a:lnTo>
                <a:lnTo>
                  <a:pt x="762764" y="286826"/>
                </a:lnTo>
                <a:lnTo>
                  <a:pt x="715719" y="305670"/>
                </a:lnTo>
                <a:lnTo>
                  <a:pt x="661940" y="321456"/>
                </a:lnTo>
                <a:lnTo>
                  <a:pt x="632804" y="328091"/>
                </a:lnTo>
                <a:lnTo>
                  <a:pt x="602319" y="333827"/>
                </a:lnTo>
                <a:lnTo>
                  <a:pt x="570597" y="338620"/>
                </a:lnTo>
                <a:lnTo>
                  <a:pt x="537751" y="342426"/>
                </a:lnTo>
                <a:lnTo>
                  <a:pt x="503891" y="345199"/>
                </a:lnTo>
                <a:lnTo>
                  <a:pt x="469129" y="346896"/>
                </a:lnTo>
                <a:lnTo>
                  <a:pt x="433577" y="347472"/>
                </a:lnTo>
                <a:lnTo>
                  <a:pt x="398009" y="346896"/>
                </a:lnTo>
                <a:lnTo>
                  <a:pt x="363233" y="345199"/>
                </a:lnTo>
                <a:lnTo>
                  <a:pt x="329363" y="342426"/>
                </a:lnTo>
                <a:lnTo>
                  <a:pt x="296509" y="338620"/>
                </a:lnTo>
                <a:lnTo>
                  <a:pt x="264783" y="333827"/>
                </a:lnTo>
                <a:lnTo>
                  <a:pt x="234295" y="328091"/>
                </a:lnTo>
                <a:lnTo>
                  <a:pt x="205159" y="321456"/>
                </a:lnTo>
                <a:lnTo>
                  <a:pt x="151384" y="305670"/>
                </a:lnTo>
                <a:lnTo>
                  <a:pt x="104348" y="286826"/>
                </a:lnTo>
                <a:lnTo>
                  <a:pt x="64944" y="265279"/>
                </a:lnTo>
                <a:lnTo>
                  <a:pt x="34063" y="241387"/>
                </a:lnTo>
                <a:lnTo>
                  <a:pt x="12597" y="215506"/>
                </a:lnTo>
                <a:lnTo>
                  <a:pt x="1436" y="187993"/>
                </a:lnTo>
                <a:lnTo>
                  <a:pt x="0" y="173736"/>
                </a:lnTo>
                <a:close/>
              </a:path>
            </a:pathLst>
          </a:custGeom>
          <a:ln w="57912">
            <a:solidFill>
              <a:srgbClr val="1E6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5824" y="2769069"/>
            <a:ext cx="1005865" cy="484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7452" y="2817876"/>
            <a:ext cx="867156" cy="345948"/>
          </a:xfrm>
          <a:custGeom>
            <a:avLst/>
            <a:gdLst/>
            <a:ahLst/>
            <a:cxnLst/>
            <a:rect l="l" t="t" r="r" b="b"/>
            <a:pathLst>
              <a:path w="867156" h="345948">
                <a:moveTo>
                  <a:pt x="0" y="172974"/>
                </a:moveTo>
                <a:lnTo>
                  <a:pt x="12597" y="131415"/>
                </a:lnTo>
                <a:lnTo>
                  <a:pt x="34063" y="105656"/>
                </a:lnTo>
                <a:lnTo>
                  <a:pt x="64944" y="81870"/>
                </a:lnTo>
                <a:lnTo>
                  <a:pt x="104348" y="60415"/>
                </a:lnTo>
                <a:lnTo>
                  <a:pt x="151384" y="41646"/>
                </a:lnTo>
                <a:lnTo>
                  <a:pt x="205159" y="25921"/>
                </a:lnTo>
                <a:lnTo>
                  <a:pt x="234295" y="19312"/>
                </a:lnTo>
                <a:lnTo>
                  <a:pt x="264783" y="13596"/>
                </a:lnTo>
                <a:lnTo>
                  <a:pt x="296509" y="8820"/>
                </a:lnTo>
                <a:lnTo>
                  <a:pt x="329363" y="5028"/>
                </a:lnTo>
                <a:lnTo>
                  <a:pt x="363233" y="2264"/>
                </a:lnTo>
                <a:lnTo>
                  <a:pt x="398009" y="573"/>
                </a:lnTo>
                <a:lnTo>
                  <a:pt x="433577" y="0"/>
                </a:lnTo>
                <a:lnTo>
                  <a:pt x="469129" y="573"/>
                </a:lnTo>
                <a:lnTo>
                  <a:pt x="503891" y="2264"/>
                </a:lnTo>
                <a:lnTo>
                  <a:pt x="537751" y="5028"/>
                </a:lnTo>
                <a:lnTo>
                  <a:pt x="570597" y="8820"/>
                </a:lnTo>
                <a:lnTo>
                  <a:pt x="602319" y="13596"/>
                </a:lnTo>
                <a:lnTo>
                  <a:pt x="632804" y="19312"/>
                </a:lnTo>
                <a:lnTo>
                  <a:pt x="661940" y="25921"/>
                </a:lnTo>
                <a:lnTo>
                  <a:pt x="715719" y="41646"/>
                </a:lnTo>
                <a:lnTo>
                  <a:pt x="762764" y="60415"/>
                </a:lnTo>
                <a:lnTo>
                  <a:pt x="802180" y="81870"/>
                </a:lnTo>
                <a:lnTo>
                  <a:pt x="833074" y="105656"/>
                </a:lnTo>
                <a:lnTo>
                  <a:pt x="854551" y="131415"/>
                </a:lnTo>
                <a:lnTo>
                  <a:pt x="865718" y="158791"/>
                </a:lnTo>
                <a:lnTo>
                  <a:pt x="867156" y="172974"/>
                </a:lnTo>
                <a:lnTo>
                  <a:pt x="865718" y="187156"/>
                </a:lnTo>
                <a:lnTo>
                  <a:pt x="854551" y="214532"/>
                </a:lnTo>
                <a:lnTo>
                  <a:pt x="833074" y="240291"/>
                </a:lnTo>
                <a:lnTo>
                  <a:pt x="802180" y="264077"/>
                </a:lnTo>
                <a:lnTo>
                  <a:pt x="762764" y="285532"/>
                </a:lnTo>
                <a:lnTo>
                  <a:pt x="715719" y="304301"/>
                </a:lnTo>
                <a:lnTo>
                  <a:pt x="661940" y="320026"/>
                </a:lnTo>
                <a:lnTo>
                  <a:pt x="632804" y="326635"/>
                </a:lnTo>
                <a:lnTo>
                  <a:pt x="602319" y="332351"/>
                </a:lnTo>
                <a:lnTo>
                  <a:pt x="570597" y="337127"/>
                </a:lnTo>
                <a:lnTo>
                  <a:pt x="537751" y="340919"/>
                </a:lnTo>
                <a:lnTo>
                  <a:pt x="503891" y="343683"/>
                </a:lnTo>
                <a:lnTo>
                  <a:pt x="469129" y="345374"/>
                </a:lnTo>
                <a:lnTo>
                  <a:pt x="433577" y="345948"/>
                </a:lnTo>
                <a:lnTo>
                  <a:pt x="398009" y="345374"/>
                </a:lnTo>
                <a:lnTo>
                  <a:pt x="363233" y="343683"/>
                </a:lnTo>
                <a:lnTo>
                  <a:pt x="329363" y="340919"/>
                </a:lnTo>
                <a:lnTo>
                  <a:pt x="296509" y="337127"/>
                </a:lnTo>
                <a:lnTo>
                  <a:pt x="264783" y="332351"/>
                </a:lnTo>
                <a:lnTo>
                  <a:pt x="234295" y="326635"/>
                </a:lnTo>
                <a:lnTo>
                  <a:pt x="205159" y="320026"/>
                </a:lnTo>
                <a:lnTo>
                  <a:pt x="151384" y="304301"/>
                </a:lnTo>
                <a:lnTo>
                  <a:pt x="104348" y="285532"/>
                </a:lnTo>
                <a:lnTo>
                  <a:pt x="64944" y="264077"/>
                </a:lnTo>
                <a:lnTo>
                  <a:pt x="34063" y="240291"/>
                </a:lnTo>
                <a:lnTo>
                  <a:pt x="12597" y="214532"/>
                </a:lnTo>
                <a:lnTo>
                  <a:pt x="1436" y="187156"/>
                </a:lnTo>
                <a:lnTo>
                  <a:pt x="0" y="172974"/>
                </a:lnTo>
                <a:close/>
              </a:path>
            </a:pathLst>
          </a:custGeom>
          <a:ln w="57912">
            <a:solidFill>
              <a:srgbClr val="1E6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2759938"/>
            <a:ext cx="1005865" cy="486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1028" y="2808732"/>
            <a:ext cx="867155" cy="347471"/>
          </a:xfrm>
          <a:custGeom>
            <a:avLst/>
            <a:gdLst/>
            <a:ahLst/>
            <a:cxnLst/>
            <a:rect l="l" t="t" r="r" b="b"/>
            <a:pathLst>
              <a:path w="867155" h="347471">
                <a:moveTo>
                  <a:pt x="0" y="173735"/>
                </a:moveTo>
                <a:lnTo>
                  <a:pt x="12597" y="131965"/>
                </a:lnTo>
                <a:lnTo>
                  <a:pt x="34063" y="106084"/>
                </a:lnTo>
                <a:lnTo>
                  <a:pt x="64944" y="82192"/>
                </a:lnTo>
                <a:lnTo>
                  <a:pt x="104348" y="60645"/>
                </a:lnTo>
                <a:lnTo>
                  <a:pt x="151384" y="41801"/>
                </a:lnTo>
                <a:lnTo>
                  <a:pt x="205159" y="26015"/>
                </a:lnTo>
                <a:lnTo>
                  <a:pt x="234295" y="19380"/>
                </a:lnTo>
                <a:lnTo>
                  <a:pt x="264783" y="13644"/>
                </a:lnTo>
                <a:lnTo>
                  <a:pt x="296509" y="8851"/>
                </a:lnTo>
                <a:lnTo>
                  <a:pt x="329363" y="5045"/>
                </a:lnTo>
                <a:lnTo>
                  <a:pt x="363233" y="2272"/>
                </a:lnTo>
                <a:lnTo>
                  <a:pt x="398009" y="575"/>
                </a:lnTo>
                <a:lnTo>
                  <a:pt x="433577" y="0"/>
                </a:lnTo>
                <a:lnTo>
                  <a:pt x="469129" y="575"/>
                </a:lnTo>
                <a:lnTo>
                  <a:pt x="503891" y="2272"/>
                </a:lnTo>
                <a:lnTo>
                  <a:pt x="537751" y="5045"/>
                </a:lnTo>
                <a:lnTo>
                  <a:pt x="570597" y="8851"/>
                </a:lnTo>
                <a:lnTo>
                  <a:pt x="602319" y="13644"/>
                </a:lnTo>
                <a:lnTo>
                  <a:pt x="632804" y="19380"/>
                </a:lnTo>
                <a:lnTo>
                  <a:pt x="661940" y="26015"/>
                </a:lnTo>
                <a:lnTo>
                  <a:pt x="715719" y="41801"/>
                </a:lnTo>
                <a:lnTo>
                  <a:pt x="762764" y="60645"/>
                </a:lnTo>
                <a:lnTo>
                  <a:pt x="802180" y="82192"/>
                </a:lnTo>
                <a:lnTo>
                  <a:pt x="833074" y="106084"/>
                </a:lnTo>
                <a:lnTo>
                  <a:pt x="854551" y="131965"/>
                </a:lnTo>
                <a:lnTo>
                  <a:pt x="865718" y="159478"/>
                </a:lnTo>
                <a:lnTo>
                  <a:pt x="867155" y="173735"/>
                </a:lnTo>
                <a:lnTo>
                  <a:pt x="865718" y="187993"/>
                </a:lnTo>
                <a:lnTo>
                  <a:pt x="854551" y="215506"/>
                </a:lnTo>
                <a:lnTo>
                  <a:pt x="833074" y="241387"/>
                </a:lnTo>
                <a:lnTo>
                  <a:pt x="802180" y="265279"/>
                </a:lnTo>
                <a:lnTo>
                  <a:pt x="762764" y="286826"/>
                </a:lnTo>
                <a:lnTo>
                  <a:pt x="715719" y="305670"/>
                </a:lnTo>
                <a:lnTo>
                  <a:pt x="661940" y="321456"/>
                </a:lnTo>
                <a:lnTo>
                  <a:pt x="632804" y="328091"/>
                </a:lnTo>
                <a:lnTo>
                  <a:pt x="602319" y="333827"/>
                </a:lnTo>
                <a:lnTo>
                  <a:pt x="570597" y="338620"/>
                </a:lnTo>
                <a:lnTo>
                  <a:pt x="537751" y="342426"/>
                </a:lnTo>
                <a:lnTo>
                  <a:pt x="503891" y="345199"/>
                </a:lnTo>
                <a:lnTo>
                  <a:pt x="469129" y="346896"/>
                </a:lnTo>
                <a:lnTo>
                  <a:pt x="433577" y="347471"/>
                </a:lnTo>
                <a:lnTo>
                  <a:pt x="398009" y="346896"/>
                </a:lnTo>
                <a:lnTo>
                  <a:pt x="363233" y="345199"/>
                </a:lnTo>
                <a:lnTo>
                  <a:pt x="329363" y="342426"/>
                </a:lnTo>
                <a:lnTo>
                  <a:pt x="296509" y="338620"/>
                </a:lnTo>
                <a:lnTo>
                  <a:pt x="264783" y="333827"/>
                </a:lnTo>
                <a:lnTo>
                  <a:pt x="234295" y="328091"/>
                </a:lnTo>
                <a:lnTo>
                  <a:pt x="205159" y="321456"/>
                </a:lnTo>
                <a:lnTo>
                  <a:pt x="151384" y="305670"/>
                </a:lnTo>
                <a:lnTo>
                  <a:pt x="104348" y="286826"/>
                </a:lnTo>
                <a:lnTo>
                  <a:pt x="64944" y="265279"/>
                </a:lnTo>
                <a:lnTo>
                  <a:pt x="34063" y="241387"/>
                </a:lnTo>
                <a:lnTo>
                  <a:pt x="12597" y="215506"/>
                </a:lnTo>
                <a:lnTo>
                  <a:pt x="1436" y="187993"/>
                </a:lnTo>
                <a:lnTo>
                  <a:pt x="0" y="173735"/>
                </a:lnTo>
                <a:close/>
              </a:path>
            </a:pathLst>
          </a:custGeom>
          <a:ln w="57912">
            <a:solidFill>
              <a:srgbClr val="1E6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1544" y="2766047"/>
            <a:ext cx="1179588" cy="624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3172" y="2814828"/>
            <a:ext cx="1040892" cy="486156"/>
          </a:xfrm>
          <a:custGeom>
            <a:avLst/>
            <a:gdLst/>
            <a:ahLst/>
            <a:cxnLst/>
            <a:rect l="l" t="t" r="r" b="b"/>
            <a:pathLst>
              <a:path w="1040892" h="486156">
                <a:moveTo>
                  <a:pt x="0" y="243077"/>
                </a:moveTo>
                <a:lnTo>
                  <a:pt x="6812" y="203651"/>
                </a:lnTo>
                <a:lnTo>
                  <a:pt x="26535" y="166250"/>
                </a:lnTo>
                <a:lnTo>
                  <a:pt x="58097" y="131373"/>
                </a:lnTo>
                <a:lnTo>
                  <a:pt x="100425" y="99523"/>
                </a:lnTo>
                <a:lnTo>
                  <a:pt x="152447" y="71199"/>
                </a:lnTo>
                <a:lnTo>
                  <a:pt x="213091" y="46902"/>
                </a:lnTo>
                <a:lnTo>
                  <a:pt x="246312" y="36420"/>
                </a:lnTo>
                <a:lnTo>
                  <a:pt x="281285" y="27133"/>
                </a:lnTo>
                <a:lnTo>
                  <a:pt x="317879" y="19103"/>
                </a:lnTo>
                <a:lnTo>
                  <a:pt x="355957" y="12393"/>
                </a:lnTo>
                <a:lnTo>
                  <a:pt x="395387" y="7065"/>
                </a:lnTo>
                <a:lnTo>
                  <a:pt x="436035" y="3181"/>
                </a:lnTo>
                <a:lnTo>
                  <a:pt x="477765" y="805"/>
                </a:lnTo>
                <a:lnTo>
                  <a:pt x="520446" y="0"/>
                </a:lnTo>
                <a:lnTo>
                  <a:pt x="563126" y="805"/>
                </a:lnTo>
                <a:lnTo>
                  <a:pt x="604856" y="3181"/>
                </a:lnTo>
                <a:lnTo>
                  <a:pt x="645504" y="7065"/>
                </a:lnTo>
                <a:lnTo>
                  <a:pt x="684934" y="12393"/>
                </a:lnTo>
                <a:lnTo>
                  <a:pt x="723012" y="19103"/>
                </a:lnTo>
                <a:lnTo>
                  <a:pt x="759606" y="27133"/>
                </a:lnTo>
                <a:lnTo>
                  <a:pt x="794579" y="36420"/>
                </a:lnTo>
                <a:lnTo>
                  <a:pt x="827800" y="46902"/>
                </a:lnTo>
                <a:lnTo>
                  <a:pt x="888444" y="71199"/>
                </a:lnTo>
                <a:lnTo>
                  <a:pt x="940466" y="99523"/>
                </a:lnTo>
                <a:lnTo>
                  <a:pt x="982794" y="131373"/>
                </a:lnTo>
                <a:lnTo>
                  <a:pt x="1014356" y="166250"/>
                </a:lnTo>
                <a:lnTo>
                  <a:pt x="1034079" y="203651"/>
                </a:lnTo>
                <a:lnTo>
                  <a:pt x="1040892" y="243077"/>
                </a:lnTo>
                <a:lnTo>
                  <a:pt x="1039166" y="263012"/>
                </a:lnTo>
                <a:lnTo>
                  <a:pt x="1025764" y="301489"/>
                </a:lnTo>
                <a:lnTo>
                  <a:pt x="999988" y="337691"/>
                </a:lnTo>
                <a:lnTo>
                  <a:pt x="962909" y="371117"/>
                </a:lnTo>
                <a:lnTo>
                  <a:pt x="915600" y="401266"/>
                </a:lnTo>
                <a:lnTo>
                  <a:pt x="859133" y="427639"/>
                </a:lnTo>
                <a:lnTo>
                  <a:pt x="794579" y="449735"/>
                </a:lnTo>
                <a:lnTo>
                  <a:pt x="759606" y="459022"/>
                </a:lnTo>
                <a:lnTo>
                  <a:pt x="723012" y="467052"/>
                </a:lnTo>
                <a:lnTo>
                  <a:pt x="684934" y="473762"/>
                </a:lnTo>
                <a:lnTo>
                  <a:pt x="645504" y="479090"/>
                </a:lnTo>
                <a:lnTo>
                  <a:pt x="604856" y="482974"/>
                </a:lnTo>
                <a:lnTo>
                  <a:pt x="563126" y="485350"/>
                </a:lnTo>
                <a:lnTo>
                  <a:pt x="520446" y="486156"/>
                </a:lnTo>
                <a:lnTo>
                  <a:pt x="477765" y="485350"/>
                </a:lnTo>
                <a:lnTo>
                  <a:pt x="436035" y="482974"/>
                </a:lnTo>
                <a:lnTo>
                  <a:pt x="395387" y="479090"/>
                </a:lnTo>
                <a:lnTo>
                  <a:pt x="355957" y="473762"/>
                </a:lnTo>
                <a:lnTo>
                  <a:pt x="317879" y="467052"/>
                </a:lnTo>
                <a:lnTo>
                  <a:pt x="281285" y="459022"/>
                </a:lnTo>
                <a:lnTo>
                  <a:pt x="246312" y="449735"/>
                </a:lnTo>
                <a:lnTo>
                  <a:pt x="213091" y="439253"/>
                </a:lnTo>
                <a:lnTo>
                  <a:pt x="152447" y="414956"/>
                </a:lnTo>
                <a:lnTo>
                  <a:pt x="100425" y="386632"/>
                </a:lnTo>
                <a:lnTo>
                  <a:pt x="58097" y="354782"/>
                </a:lnTo>
                <a:lnTo>
                  <a:pt x="26535" y="319905"/>
                </a:lnTo>
                <a:lnTo>
                  <a:pt x="6812" y="282504"/>
                </a:lnTo>
                <a:lnTo>
                  <a:pt x="0" y="243077"/>
                </a:lnTo>
                <a:close/>
              </a:path>
            </a:pathLst>
          </a:custGeom>
          <a:ln w="57912">
            <a:solidFill>
              <a:srgbClr val="1E68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2260" y="543305"/>
            <a:ext cx="6026159" cy="1451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2014" marR="2422332" algn="ctr">
              <a:lnSpc>
                <a:spcPts val="2545"/>
              </a:lnSpc>
              <a:spcBef>
                <a:spcPts val="127"/>
              </a:spcBef>
            </a:pP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aso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3:</a:t>
            </a:r>
            <a:endParaRPr sz="2400">
              <a:latin typeface="Calibri"/>
              <a:cs typeface="Calibri"/>
            </a:endParaRPr>
          </a:p>
          <a:p>
            <a:pPr marL="2002767" marR="1771981" algn="ctr">
              <a:lnSpc>
                <a:spcPts val="2880"/>
              </a:lnSpc>
              <a:spcBef>
                <a:spcPts val="16"/>
              </a:spcBef>
            </a:pPr>
            <a:r>
              <a:rPr sz="3600" spc="-150" baseline="1137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44" baseline="1137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abajo en el aula</a:t>
            </a:r>
            <a:endParaRPr sz="2400">
              <a:latin typeface="Calibri"/>
              <a:cs typeface="Calibri"/>
            </a:endParaRPr>
          </a:p>
          <a:p>
            <a:pPr marL="2460498" indent="-2447798">
              <a:lnSpc>
                <a:spcPts val="2160"/>
              </a:lnSpc>
              <a:spcBef>
                <a:spcPts val="1527"/>
              </a:spcBef>
            </a:pP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Ni</a:t>
            </a:r>
            <a:r>
              <a:rPr sz="1800" spc="-9" dirty="0">
                <a:solidFill>
                  <a:srgbClr val="FF6600"/>
                </a:solidFill>
                <a:latin typeface="Calibri"/>
                <a:cs typeface="Calibri"/>
              </a:rPr>
              <a:t>v</a:t>
            </a:r>
            <a:r>
              <a:rPr sz="1800" spc="0" dirty="0">
                <a:solidFill>
                  <a:srgbClr val="FF6600"/>
                </a:solidFill>
                <a:latin typeface="Calibri"/>
                <a:cs typeface="Calibri"/>
              </a:rPr>
              <a:t>el 2:</a:t>
            </a:r>
            <a:r>
              <a:rPr sz="1800" spc="9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V</a:t>
            </a:r>
            <a:r>
              <a:rPr sz="1800" spc="-4" dirty="0">
                <a:solidFill>
                  <a:srgbClr val="2C2C2C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s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u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al</a:t>
            </a:r>
            <a:r>
              <a:rPr sz="1800" spc="-9" dirty="0">
                <a:solidFill>
                  <a:srgbClr val="2C2C2C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2C2C2C"/>
                </a:solidFill>
                <a:latin typeface="Calibri"/>
                <a:cs typeface="Calibri"/>
              </a:rPr>
              <a:t>z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</a:t>
            </a:r>
            <a:r>
              <a:rPr sz="1800" spc="1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el</a:t>
            </a:r>
            <a:r>
              <a:rPr sz="1800" spc="9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2C2C2C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og</a:t>
            </a:r>
            <a:r>
              <a:rPr sz="1800" spc="-25" dirty="0">
                <a:solidFill>
                  <a:srgbClr val="2C2C2C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e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s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o de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-14" dirty="0">
                <a:solidFill>
                  <a:srgbClr val="2C2C2C"/>
                </a:solidFill>
                <a:latin typeface="Calibri"/>
                <a:cs typeface="Calibri"/>
              </a:rPr>
              <a:t>c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ada</a:t>
            </a:r>
            <a:r>
              <a:rPr sz="1800" spc="1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alumno</a:t>
            </a:r>
            <a:r>
              <a:rPr sz="1800" spc="1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en</a:t>
            </a:r>
            <a:r>
              <a:rPr sz="1800" spc="1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-19" dirty="0">
                <a:solidFill>
                  <a:srgbClr val="2C2C2C"/>
                </a:solidFill>
                <a:latin typeface="Calibri"/>
                <a:cs typeface="Calibri"/>
              </a:rPr>
              <a:t>c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ada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e</a:t>
            </a:r>
            <a:r>
              <a:rPr sz="1800" spc="-14" dirty="0">
                <a:solidFill>
                  <a:srgbClr val="2C2C2C"/>
                </a:solidFill>
                <a:latin typeface="Calibri"/>
                <a:cs typeface="Calibri"/>
              </a:rPr>
              <a:t>s</a:t>
            </a:r>
            <a:r>
              <a:rPr sz="1800" spc="-25" dirty="0">
                <a:solidFill>
                  <a:srgbClr val="2C2C2C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ado</a:t>
            </a:r>
            <a:r>
              <a:rPr sz="1800" spc="14" dirty="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d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l ap</a:t>
            </a:r>
            <a:r>
              <a:rPr sz="1800" spc="-25" dirty="0">
                <a:solidFill>
                  <a:srgbClr val="2C2C2C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e</a:t>
            </a:r>
            <a:r>
              <a:rPr sz="1800" spc="4" dirty="0">
                <a:solidFill>
                  <a:srgbClr val="2C2C2C"/>
                </a:solidFill>
                <a:latin typeface="Calibri"/>
                <a:cs typeface="Calibri"/>
              </a:rPr>
              <a:t>n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di</a:t>
            </a:r>
            <a:r>
              <a:rPr sz="1800" spc="-29" dirty="0">
                <a:solidFill>
                  <a:srgbClr val="2C2C2C"/>
                </a:solidFill>
                <a:latin typeface="Calibri"/>
                <a:cs typeface="Calibri"/>
              </a:rPr>
              <a:t>z</a:t>
            </a:r>
            <a:r>
              <a:rPr sz="1800" spc="0" dirty="0">
                <a:solidFill>
                  <a:srgbClr val="2C2C2C"/>
                </a:solidFill>
                <a:latin typeface="Calibri"/>
                <a:cs typeface="Calibri"/>
              </a:rPr>
              <a:t>aje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4060" y="3525012"/>
            <a:ext cx="2508504" cy="25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1566" y="1597659"/>
            <a:ext cx="56321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4200" spc="-34" baseline="292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4200" spc="-25" baseline="29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4200" spc="-39" baseline="29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200" spc="-34" baseline="29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esu</a:t>
            </a:r>
            <a:r>
              <a:rPr sz="4200" spc="-14" baseline="292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4200" spc="-34" baseline="29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4200" spc="-59" baseline="29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á</a:t>
            </a:r>
            <a:r>
              <a:rPr sz="4200" spc="-52" baseline="29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muy</a:t>
            </a:r>
            <a:r>
              <a:rPr sz="4200" spc="-49" baseline="29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senci</a:t>
            </a:r>
            <a:r>
              <a:rPr sz="4200" spc="-9" baseline="2925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r>
              <a:rPr sz="4200" spc="-65" baseline="29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pa</a:t>
            </a:r>
            <a:r>
              <a:rPr sz="4200" spc="-64" baseline="29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4200" spc="-51" baseline="29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4200" spc="-25" baseline="29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odos.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972" y="2545841"/>
            <a:ext cx="703347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¿Dónde</a:t>
            </a:r>
            <a:r>
              <a:rPr sz="5400" b="1" u="heavy" spc="19" baseline="30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5400" b="1" u="heavy" spc="-25" baseline="3034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5400" b="1" u="heavy" spc="-34" baseline="303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á el </a:t>
            </a:r>
            <a:r>
              <a:rPr sz="5400" b="1" u="heavy" spc="-34" baseline="3034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5400" b="1" u="heavy" spc="-39" baseline="303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dade</a:t>
            </a:r>
            <a:r>
              <a:rPr sz="5400" b="1" u="heavy" spc="-29" baseline="303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o po</a:t>
            </a:r>
            <a:r>
              <a:rPr sz="5400" b="1" u="heavy" spc="-44" baseline="303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5400" b="1" u="heavy" spc="9" baseline="303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ial?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2014" y="3654171"/>
            <a:ext cx="3185859" cy="236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8158" marR="235600" algn="ctr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>
                <a:solidFill>
                  <a:srgbClr val="C32351"/>
                </a:solidFill>
                <a:latin typeface="Calibri"/>
                <a:cs typeface="Calibri"/>
              </a:rPr>
              <a:t>En el t</a:t>
            </a:r>
            <a:r>
              <a:rPr sz="6000" b="1" spc="-94" baseline="3413" dirty="0">
                <a:solidFill>
                  <a:srgbClr val="C32351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>
                <a:solidFill>
                  <a:srgbClr val="C32351"/>
                </a:solidFill>
                <a:latin typeface="Calibri"/>
                <a:cs typeface="Calibri"/>
              </a:rPr>
              <a:t>abajo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800"/>
              </a:lnSpc>
              <a:spcBef>
                <a:spcPts val="31"/>
              </a:spcBef>
            </a:pP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ada</a:t>
            </a:r>
            <a:r>
              <a:rPr sz="6000" b="1" spc="-14" baseline="1365" dirty="0">
                <a:solidFill>
                  <a:srgbClr val="C32351"/>
                </a:solidFill>
                <a:latin typeface="Calibri"/>
                <a:cs typeface="Calibri"/>
              </a:rPr>
              <a:t>p</a:t>
            </a:r>
            <a:r>
              <a:rPr sz="6000" b="1" spc="-44" baseline="1365" dirty="0">
                <a:solidFill>
                  <a:srgbClr val="C32351"/>
                </a:solidFill>
                <a:latin typeface="Calibri"/>
                <a:cs typeface="Calibri"/>
              </a:rPr>
              <a:t>ta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ti</a:t>
            </a:r>
            <a:r>
              <a:rPr sz="6000" b="1" spc="-34" baseline="1365" dirty="0">
                <a:solidFill>
                  <a:srgbClr val="C32351"/>
                </a:solidFill>
                <a:latin typeface="Calibri"/>
                <a:cs typeface="Calibri"/>
              </a:rPr>
              <a:t>v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o</a:t>
            </a:r>
            <a:r>
              <a:rPr sz="6000" b="1" spc="14" baseline="1365" dirty="0">
                <a:solidFill>
                  <a:srgbClr val="C32351"/>
                </a:solidFill>
                <a:latin typeface="Calibri"/>
                <a:cs typeface="Calibri"/>
              </a:rPr>
              <a:t> 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y </a:t>
            </a:r>
            <a:r>
              <a:rPr sz="6000" b="1" spc="9" baseline="1365" dirty="0">
                <a:solidFill>
                  <a:srgbClr val="C32351"/>
                </a:solidFill>
                <a:latin typeface="Calibri"/>
                <a:cs typeface="Calibri"/>
              </a:rPr>
              <a:t>e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l</a:t>
            </a:r>
            <a:endParaRPr sz="4000">
              <a:latin typeface="Calibri"/>
              <a:cs typeface="Calibri"/>
            </a:endParaRPr>
          </a:p>
          <a:p>
            <a:pPr marL="297218" marR="333677" algn="ctr">
              <a:lnSpc>
                <a:spcPts val="4800"/>
              </a:lnSpc>
            </a:pP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ap</a:t>
            </a:r>
            <a:r>
              <a:rPr sz="6000" b="1" spc="-54" baseline="1365" dirty="0">
                <a:solidFill>
                  <a:srgbClr val="C32351"/>
                </a:solidFill>
                <a:latin typeface="Calibri"/>
                <a:cs typeface="Calibri"/>
              </a:rPr>
              <a:t>r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endi</a:t>
            </a:r>
            <a:r>
              <a:rPr sz="6000" b="1" spc="-39" baseline="1365" dirty="0">
                <a:solidFill>
                  <a:srgbClr val="C32351"/>
                </a:solidFill>
                <a:latin typeface="Calibri"/>
                <a:cs typeface="Calibri"/>
              </a:rPr>
              <a:t>z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aje</a:t>
            </a:r>
            <a:endParaRPr sz="4000">
              <a:latin typeface="Calibri"/>
              <a:cs typeface="Calibri"/>
            </a:endParaRPr>
          </a:p>
          <a:p>
            <a:pPr marL="53378" marR="89599" algn="ctr">
              <a:lnSpc>
                <a:spcPts val="4800"/>
              </a:lnSpc>
            </a:pP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pe</a:t>
            </a:r>
            <a:r>
              <a:rPr sz="6000" b="1" spc="-44" baseline="1365" dirty="0">
                <a:solidFill>
                  <a:srgbClr val="C32351"/>
                </a:solidFill>
                <a:latin typeface="Calibri"/>
                <a:cs typeface="Calibri"/>
              </a:rPr>
              <a:t>r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sonali</a:t>
            </a:r>
            <a:r>
              <a:rPr sz="6000" b="1" spc="-44" baseline="1365" dirty="0">
                <a:solidFill>
                  <a:srgbClr val="C32351"/>
                </a:solidFill>
                <a:latin typeface="Calibri"/>
                <a:cs typeface="Calibri"/>
              </a:rPr>
              <a:t>z</a:t>
            </a:r>
            <a:r>
              <a:rPr sz="6000" b="1" spc="0" baseline="1365" dirty="0">
                <a:solidFill>
                  <a:srgbClr val="C32351"/>
                </a:solidFill>
                <a:latin typeface="Calibri"/>
                <a:cs typeface="Calibri"/>
              </a:rPr>
              <a:t>ado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2373" y="2761741"/>
            <a:ext cx="1060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547408" y="2761741"/>
            <a:ext cx="1034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993347" y="2761741"/>
            <a:ext cx="1033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47352" y="2761741"/>
            <a:ext cx="1035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7495" y="2545841"/>
            <a:ext cx="11979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>
                <a:solidFill>
                  <a:srgbClr val="585858"/>
                </a:solidFill>
                <a:latin typeface="Calibri"/>
                <a:cs typeface="Calibri"/>
              </a:rPr>
              <a:t>Vídeo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8" name="VIDEO SNAPPPET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142984"/>
            <a:ext cx="7500990" cy="48577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8186" y="2712847"/>
            <a:ext cx="13639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4200" spc="-9" baseline="292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4200" spc="-59" baseline="292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ormes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4935" y="2712847"/>
            <a:ext cx="7959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clase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2826" y="2712847"/>
            <a:ext cx="23939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3934" y="2712847"/>
            <a:ext cx="11731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alum</a:t>
            </a:r>
            <a:r>
              <a:rPr sz="4200" spc="-9" baseline="292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4200" spc="0" baseline="292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912" y="868680"/>
            <a:ext cx="7414259" cy="571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0734" y="127380"/>
            <a:ext cx="40559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-104" baseline="27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000" b="1" spc="-4" baseline="273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000" b="1" spc="-50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los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-29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3000" b="1" spc="-25" baseline="27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ados de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 c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ada</a:t>
            </a:r>
            <a:r>
              <a:rPr sz="3000" b="1" spc="-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alum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688428" marR="705537" algn="ctr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3000" spc="-14" baseline="13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1365" dirty="0">
                <a:solidFill>
                  <a:srgbClr val="585858"/>
                </a:solidFill>
                <a:latin typeface="Calibri"/>
                <a:cs typeface="Calibri"/>
              </a:rPr>
              <a:t>act</a:t>
            </a:r>
            <a:r>
              <a:rPr sz="3000" spc="4" baseline="136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3000" spc="0" baseline="1365" dirty="0">
                <a:solidFill>
                  <a:srgbClr val="585858"/>
                </a:solidFill>
                <a:latin typeface="Calibri"/>
                <a:cs typeface="Calibri"/>
              </a:rPr>
              <a:t>ar en consecuen</a:t>
            </a:r>
            <a:r>
              <a:rPr sz="3000" spc="4" baseline="136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spc="0" baseline="1365" dirty="0">
                <a:solidFill>
                  <a:srgbClr val="585858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215" y="815339"/>
            <a:ext cx="7397496" cy="468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2" y="1706879"/>
            <a:ext cx="8191500" cy="4710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2928" y="3474720"/>
            <a:ext cx="5519928" cy="2919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46580" y="258572"/>
            <a:ext cx="13700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34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alo</a:t>
            </a:r>
            <a:r>
              <a:rPr sz="3600" spc="-4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779" y="258572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2474" y="258572"/>
            <a:ext cx="4210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0355" y="258572"/>
            <a:ext cx="13597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esul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ados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6715" y="258572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7410" y="258572"/>
            <a:ext cx="6500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3891" y="258572"/>
            <a:ext cx="10115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alumno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195" y="5074920"/>
            <a:ext cx="1313688" cy="131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2008" y="2097024"/>
            <a:ext cx="4946904" cy="429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208" y="2010155"/>
            <a:ext cx="1885188" cy="137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908" y="3544824"/>
            <a:ext cx="1331976" cy="1331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8566" y="564641"/>
            <a:ext cx="78984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Snappet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es una 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me</a:t>
            </a:r>
            <a:r>
              <a:rPr sz="3600" b="1" spc="-3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odol</a:t>
            </a:r>
            <a:r>
              <a:rPr sz="3600" b="1" spc="9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gía</a:t>
            </a:r>
            <a:r>
              <a:rPr sz="36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edu</a:t>
            </a:r>
            <a:r>
              <a:rPr sz="3600" b="1" spc="-9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b="1" spc="-19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o digi</a:t>
            </a:r>
            <a:r>
              <a:rPr sz="3600" b="1" spc="-2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sz="36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que, a t</a:t>
            </a:r>
            <a:r>
              <a:rPr sz="3600" spc="-3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-34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és del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3658" y="930401"/>
            <a:ext cx="9600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4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aba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8901" y="930401"/>
            <a:ext cx="5184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4674" y="930401"/>
            <a:ext cx="8000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ablet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0202" y="930401"/>
            <a:ext cx="15105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pe</a:t>
            </a:r>
            <a:r>
              <a:rPr sz="36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nal</a:t>
            </a:r>
            <a:r>
              <a:rPr sz="36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600" b="1" spc="-2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5609" y="930401"/>
            <a:ext cx="2994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2789" y="930401"/>
            <a:ext cx="15440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36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end</a:t>
            </a:r>
            <a:r>
              <a:rPr sz="36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3600" b="1" spc="-2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aje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5890" y="930401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6585" y="930401"/>
            <a:ext cx="11950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Primari</a:t>
            </a:r>
            <a:r>
              <a:rPr sz="3600" spc="14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8283" y="6643383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>
                <a:solidFill>
                  <a:srgbClr val="9A9A9A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228" y="2014727"/>
            <a:ext cx="3267455" cy="4454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092" y="1365503"/>
            <a:ext cx="3122675" cy="716280"/>
          </a:xfrm>
          <a:custGeom>
            <a:avLst/>
            <a:gdLst/>
            <a:ahLst/>
            <a:cxnLst/>
            <a:rect l="l" t="t" r="r" b="b"/>
            <a:pathLst>
              <a:path w="3122675" h="716280">
                <a:moveTo>
                  <a:pt x="0" y="119380"/>
                </a:moveTo>
                <a:lnTo>
                  <a:pt x="77" y="601248"/>
                </a:lnTo>
                <a:lnTo>
                  <a:pt x="9220" y="642975"/>
                </a:lnTo>
                <a:lnTo>
                  <a:pt x="31594" y="677794"/>
                </a:lnTo>
                <a:lnTo>
                  <a:pt x="64373" y="702875"/>
                </a:lnTo>
                <a:lnTo>
                  <a:pt x="104731" y="715389"/>
                </a:lnTo>
                <a:lnTo>
                  <a:pt x="119379" y="716280"/>
                </a:lnTo>
                <a:lnTo>
                  <a:pt x="3007644" y="716202"/>
                </a:lnTo>
                <a:lnTo>
                  <a:pt x="3049371" y="707057"/>
                </a:lnTo>
                <a:lnTo>
                  <a:pt x="3084190" y="684681"/>
                </a:lnTo>
                <a:lnTo>
                  <a:pt x="3109271" y="651900"/>
                </a:lnTo>
                <a:lnTo>
                  <a:pt x="3121785" y="611545"/>
                </a:lnTo>
                <a:lnTo>
                  <a:pt x="3122675" y="596900"/>
                </a:lnTo>
                <a:lnTo>
                  <a:pt x="3122598" y="115031"/>
                </a:lnTo>
                <a:lnTo>
                  <a:pt x="3113453" y="73304"/>
                </a:lnTo>
                <a:lnTo>
                  <a:pt x="3091077" y="38485"/>
                </a:lnTo>
                <a:lnTo>
                  <a:pt x="3058296" y="13404"/>
                </a:lnTo>
                <a:lnTo>
                  <a:pt x="3017941" y="890"/>
                </a:lnTo>
                <a:lnTo>
                  <a:pt x="3003296" y="0"/>
                </a:lnTo>
                <a:lnTo>
                  <a:pt x="115030" y="77"/>
                </a:lnTo>
                <a:lnTo>
                  <a:pt x="73298" y="9222"/>
                </a:lnTo>
                <a:lnTo>
                  <a:pt x="38480" y="31598"/>
                </a:lnTo>
                <a:lnTo>
                  <a:pt x="13402" y="64379"/>
                </a:lnTo>
                <a:lnTo>
                  <a:pt x="889" y="104734"/>
                </a:lnTo>
                <a:lnTo>
                  <a:pt x="0" y="119380"/>
                </a:lnTo>
                <a:close/>
              </a:path>
            </a:pathLst>
          </a:custGeom>
          <a:solidFill>
            <a:srgbClr val="E95F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9932" y="2014727"/>
            <a:ext cx="3267456" cy="4454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8120" y="109727"/>
            <a:ext cx="1182624" cy="1385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3440" y="1339596"/>
            <a:ext cx="3465576" cy="716279"/>
          </a:xfrm>
          <a:custGeom>
            <a:avLst/>
            <a:gdLst/>
            <a:ahLst/>
            <a:cxnLst/>
            <a:rect l="l" t="t" r="r" b="b"/>
            <a:pathLst>
              <a:path w="3465576" h="716279">
                <a:moveTo>
                  <a:pt x="0" y="119379"/>
                </a:moveTo>
                <a:lnTo>
                  <a:pt x="77" y="601248"/>
                </a:lnTo>
                <a:lnTo>
                  <a:pt x="9222" y="642975"/>
                </a:lnTo>
                <a:lnTo>
                  <a:pt x="31598" y="677794"/>
                </a:lnTo>
                <a:lnTo>
                  <a:pt x="64379" y="702875"/>
                </a:lnTo>
                <a:lnTo>
                  <a:pt x="104734" y="715389"/>
                </a:lnTo>
                <a:lnTo>
                  <a:pt x="119380" y="716279"/>
                </a:lnTo>
                <a:lnTo>
                  <a:pt x="3350544" y="716202"/>
                </a:lnTo>
                <a:lnTo>
                  <a:pt x="3392271" y="707057"/>
                </a:lnTo>
                <a:lnTo>
                  <a:pt x="3427090" y="684681"/>
                </a:lnTo>
                <a:lnTo>
                  <a:pt x="3452171" y="651900"/>
                </a:lnTo>
                <a:lnTo>
                  <a:pt x="3464685" y="611545"/>
                </a:lnTo>
                <a:lnTo>
                  <a:pt x="3465576" y="596900"/>
                </a:lnTo>
                <a:lnTo>
                  <a:pt x="3465498" y="115031"/>
                </a:lnTo>
                <a:lnTo>
                  <a:pt x="3456353" y="73304"/>
                </a:lnTo>
                <a:lnTo>
                  <a:pt x="3433977" y="38485"/>
                </a:lnTo>
                <a:lnTo>
                  <a:pt x="3401196" y="13404"/>
                </a:lnTo>
                <a:lnTo>
                  <a:pt x="3360841" y="890"/>
                </a:lnTo>
                <a:lnTo>
                  <a:pt x="3346195" y="0"/>
                </a:lnTo>
                <a:lnTo>
                  <a:pt x="115031" y="77"/>
                </a:lnTo>
                <a:lnTo>
                  <a:pt x="73304" y="9222"/>
                </a:lnTo>
                <a:lnTo>
                  <a:pt x="38485" y="31598"/>
                </a:lnTo>
                <a:lnTo>
                  <a:pt x="13404" y="64379"/>
                </a:lnTo>
                <a:lnTo>
                  <a:pt x="890" y="104734"/>
                </a:lnTo>
                <a:lnTo>
                  <a:pt x="0" y="119379"/>
                </a:lnTo>
                <a:close/>
              </a:path>
            </a:pathLst>
          </a:custGeom>
          <a:solidFill>
            <a:srgbClr val="3BB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791" y="2458212"/>
            <a:ext cx="2589276" cy="346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1308" y="2514600"/>
            <a:ext cx="2584704" cy="3461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1662" y="293649"/>
            <a:ext cx="20766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Snapp</a:t>
            </a: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en 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9097" y="660019"/>
            <a:ext cx="28983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z="3600" spc="-3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3600" spc="-4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endi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aje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6221" y="660019"/>
            <a:ext cx="21257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fue</a:t>
            </a:r>
            <a:r>
              <a:rPr sz="3600" spc="-4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 del </a:t>
            </a:r>
            <a:r>
              <a:rPr sz="36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olegio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216" y="1443989"/>
            <a:ext cx="2156043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400" b="1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400" b="1" spc="-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b="1" spc="-2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sz="2400" spc="-39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FFFFFF"/>
                </a:solidFill>
                <a:latin typeface="Calibri"/>
                <a:cs typeface="Calibri"/>
              </a:rPr>
              <a:t>segu</a:t>
            </a:r>
            <a:r>
              <a:rPr sz="2400" spc="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0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  <a:p>
            <a:pPr marL="59474" marR="74263" algn="ctr">
              <a:lnSpc>
                <a:spcPts val="1920"/>
              </a:lnSpc>
              <a:spcBef>
                <a:spcPts val="9"/>
              </a:spcBef>
            </a:pP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400" b="1" spc="-2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29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4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sz="2400" b="1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4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ij</a:t>
            </a:r>
            <a:r>
              <a:rPr sz="2400" b="1" spc="9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8522" y="1462913"/>
            <a:ext cx="2946513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400" b="1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4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4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4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3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400" spc="4" baseline="3413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400" spc="-19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spc="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3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abajo</a:t>
            </a:r>
            <a:r>
              <a:rPr sz="2400" b="1" spc="-3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00" b="1" i="1" spc="0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i="1" spc="-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i="1" spc="0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i="1" spc="-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i="1" spc="0" baseline="3413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2400" b="1" i="1" spc="-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baseline="3413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519722" marR="535212" algn="ctr">
              <a:lnSpc>
                <a:spcPts val="1920"/>
              </a:lnSpc>
              <a:spcBef>
                <a:spcPts val="9"/>
              </a:spcBef>
            </a:pPr>
            <a:r>
              <a:rPr sz="2400" b="1" spc="-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sona</a:t>
            </a:r>
            <a:r>
              <a:rPr sz="2400" b="1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9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0" baseline="1706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sz="2400" b="1" spc="-6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4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0" baseline="1706" dirty="0">
                <a:solidFill>
                  <a:srgbClr val="FFFFFF"/>
                </a:solidFill>
                <a:latin typeface="Calibri"/>
                <a:cs typeface="Calibri"/>
              </a:rPr>
              <a:t>asa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2492" y="1386840"/>
            <a:ext cx="4319015" cy="412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0923" y="631444"/>
            <a:ext cx="914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3900" spc="4" baseline="315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2023" y="631444"/>
            <a:ext cx="22469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6574" y="631444"/>
            <a:ext cx="141540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900" spc="-34" baseline="31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egu</a:t>
            </a:r>
            <a:r>
              <a:rPr sz="3900" spc="-25" baseline="315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900" spc="-29" baseline="315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900" spc="0" baseline="3150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44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3584" y="1949195"/>
            <a:ext cx="2833116" cy="4529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2792" y="1932431"/>
            <a:ext cx="2857500" cy="452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600200"/>
            <a:ext cx="2548128" cy="2040636"/>
          </a:xfrm>
          <a:custGeom>
            <a:avLst/>
            <a:gdLst/>
            <a:ahLst/>
            <a:cxnLst/>
            <a:rect l="l" t="t" r="r" b="b"/>
            <a:pathLst>
              <a:path w="2548128" h="2040636">
                <a:moveTo>
                  <a:pt x="887983" y="1712340"/>
                </a:moveTo>
                <a:lnTo>
                  <a:pt x="1026286" y="1862327"/>
                </a:lnTo>
                <a:lnTo>
                  <a:pt x="1164589" y="1640966"/>
                </a:lnTo>
                <a:lnTo>
                  <a:pt x="1369822" y="1780032"/>
                </a:lnTo>
                <a:lnTo>
                  <a:pt x="1436877" y="1505458"/>
                </a:lnTo>
                <a:lnTo>
                  <a:pt x="1762632" y="1640966"/>
                </a:lnTo>
                <a:lnTo>
                  <a:pt x="1727073" y="1355725"/>
                </a:lnTo>
                <a:lnTo>
                  <a:pt x="2226944" y="1476755"/>
                </a:lnTo>
                <a:lnTo>
                  <a:pt x="1932304" y="1162939"/>
                </a:lnTo>
                <a:lnTo>
                  <a:pt x="2155316" y="1066673"/>
                </a:lnTo>
                <a:lnTo>
                  <a:pt x="2003678" y="888238"/>
                </a:lnTo>
                <a:lnTo>
                  <a:pt x="2426207" y="686090"/>
                </a:lnTo>
                <a:lnTo>
                  <a:pt x="2426207" y="625648"/>
                </a:lnTo>
                <a:lnTo>
                  <a:pt x="1932304" y="617092"/>
                </a:lnTo>
                <a:lnTo>
                  <a:pt x="2124202" y="299720"/>
                </a:lnTo>
                <a:lnTo>
                  <a:pt x="1713483" y="545719"/>
                </a:lnTo>
                <a:lnTo>
                  <a:pt x="1744726" y="0"/>
                </a:lnTo>
                <a:lnTo>
                  <a:pt x="1352168" y="410210"/>
                </a:lnTo>
                <a:lnTo>
                  <a:pt x="1146936" y="178308"/>
                </a:lnTo>
                <a:lnTo>
                  <a:pt x="1008633" y="602869"/>
                </a:lnTo>
                <a:lnTo>
                  <a:pt x="531113" y="342519"/>
                </a:lnTo>
                <a:lnTo>
                  <a:pt x="633729" y="738504"/>
                </a:lnTo>
                <a:lnTo>
                  <a:pt x="138302" y="781303"/>
                </a:lnTo>
                <a:lnTo>
                  <a:pt x="464184" y="1095121"/>
                </a:lnTo>
                <a:lnTo>
                  <a:pt x="0" y="1216533"/>
                </a:lnTo>
                <a:lnTo>
                  <a:pt x="392810" y="1452117"/>
                </a:lnTo>
                <a:lnTo>
                  <a:pt x="151637" y="1684020"/>
                </a:lnTo>
                <a:lnTo>
                  <a:pt x="566801" y="1723263"/>
                </a:lnTo>
                <a:lnTo>
                  <a:pt x="580008" y="2040636"/>
                </a:lnTo>
                <a:lnTo>
                  <a:pt x="887983" y="1712340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504" y="293649"/>
            <a:ext cx="5048349" cy="1033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5330"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Las a</a:t>
            </a:r>
            <a:r>
              <a:rPr sz="3600" spc="-4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ign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R="270977" algn="r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de Sn</a:t>
            </a:r>
            <a:r>
              <a:rPr sz="3600" spc="4" baseline="1137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pp</a:t>
            </a:r>
            <a:r>
              <a:rPr sz="3600" spc="-9" baseline="1137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22882">
              <a:lnSpc>
                <a:spcPct val="101725"/>
              </a:lnSpc>
              <a:spcBef>
                <a:spcPts val="295"/>
              </a:spcBef>
            </a:pPr>
            <a:r>
              <a:rPr sz="1800" b="1" spc="-4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gua</a:t>
            </a:r>
            <a:r>
              <a:rPr sz="1800" b="1" spc="-1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1800" b="1" spc="-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om</a:t>
            </a:r>
            <a:r>
              <a:rPr sz="1800" b="1" spc="9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800" b="1" spc="-9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b="1" spc="-4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-3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9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-3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800" b="1" spc="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9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-9" dirty="0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ón</a:t>
            </a:r>
            <a:r>
              <a:rPr sz="1800" b="1" spc="-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scri</a:t>
            </a:r>
            <a:r>
              <a:rPr sz="1800" b="1" spc="-9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0" dirty="0">
                <a:solidFill>
                  <a:srgbClr val="585858"/>
                </a:solidFill>
                <a:latin typeface="Calibri"/>
                <a:cs typeface="Calibri"/>
              </a:rPr>
              <a:t>a):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1331360"/>
            <a:ext cx="11985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2400" spc="0" baseline="1566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9916" y="1343786"/>
            <a:ext cx="732952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Además</a:t>
            </a:r>
            <a:r>
              <a:rPr sz="2400" spc="-42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400" spc="-1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400" spc="-2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spc="-3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am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á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24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a,</a:t>
            </a:r>
            <a:r>
              <a:rPr sz="2400" spc="-78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Snapp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38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po</a:t>
            </a:r>
            <a:r>
              <a:rPr sz="2400" spc="-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encia</a:t>
            </a:r>
            <a:r>
              <a:rPr sz="2400" spc="-6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ensión</a:t>
            </a:r>
            <a:r>
              <a:rPr sz="2400" b="1" spc="-5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-3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-3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-12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400" b="1" spc="-2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esi</a:t>
            </a:r>
            <a:r>
              <a:rPr sz="2400" b="1" spc="9" baseline="3413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50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escri</a:t>
            </a:r>
            <a:r>
              <a:rPr sz="2400" b="1" spc="-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0270" y="2386329"/>
            <a:ext cx="136529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9" baseline="227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1800" spc="-14" baseline="2275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800" spc="-2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los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li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800" spc="-19" baseline="227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800" spc="-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spc="-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lec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1800" spc="-19" baseline="227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9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800" spc="-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</a:pP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olíg</a:t>
            </a:r>
            <a:r>
              <a:rPr sz="1800" spc="-19" baseline="227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spc="-9" baseline="227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-19" baseline="227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spc="-14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800" spc="-9" baseline="22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 p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spc="4" baseline="227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800" spc="0" baseline="2275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3208" y="1938528"/>
            <a:ext cx="2796540" cy="441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1938528"/>
            <a:ext cx="2790444" cy="4411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8717" y="293649"/>
            <a:ext cx="1920136" cy="6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Las a</a:t>
            </a:r>
            <a:r>
              <a:rPr sz="3600" spc="-4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ign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213360" marR="235417" algn="ctr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de Sn</a:t>
            </a:r>
            <a:r>
              <a:rPr sz="3600" spc="4" baseline="1137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pp</a:t>
            </a:r>
            <a:r>
              <a:rPr sz="3600" spc="-9" baseline="1137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04" y="1072896"/>
            <a:ext cx="13568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700" b="1" spc="-14" baseline="303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700" b="1" spc="-25" baseline="303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700" b="1" spc="4" baseline="303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700" b="1" spc="-14" baseline="3034" dirty="0">
                <a:solidFill>
                  <a:srgbClr val="585858"/>
                </a:solidFill>
                <a:latin typeface="Calibri"/>
                <a:cs typeface="Calibri"/>
              </a:rPr>
              <a:t>á</a:t>
            </a: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2700" b="1" spc="-4" baseline="303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as: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1331360"/>
            <a:ext cx="11985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2400" spc="0" baseline="1566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916" y="1343786"/>
            <a:ext cx="690827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Snapp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48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9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yuda</a:t>
            </a:r>
            <a:r>
              <a:rPr sz="2400" spc="-4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7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esar</a:t>
            </a:r>
            <a:r>
              <a:rPr sz="24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ol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2400" spc="-60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9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encia</a:t>
            </a:r>
            <a:r>
              <a:rPr sz="2400" b="1" spc="-55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aná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b="1" spc="-73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b="1" spc="2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luc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ió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63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1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lem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25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49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9972" y="2007107"/>
            <a:ext cx="2741676" cy="427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8908" y="2007107"/>
            <a:ext cx="2711195" cy="429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8717" y="293649"/>
            <a:ext cx="1920136" cy="696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Las a</a:t>
            </a:r>
            <a:r>
              <a:rPr sz="3600" spc="-4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ign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3600" spc="-50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213360" marR="235417" algn="ctr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de Sn</a:t>
            </a:r>
            <a:r>
              <a:rPr sz="3600" spc="4" baseline="1137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pp</a:t>
            </a:r>
            <a:r>
              <a:rPr sz="3600" spc="-9" baseline="1137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04" y="1072896"/>
            <a:ext cx="7914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Engli</a:t>
            </a:r>
            <a:r>
              <a:rPr sz="2700" b="1" spc="4" baseline="3034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700" b="1" spc="-4" baseline="3034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2700" b="1" spc="0" baseline="3034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1331360"/>
            <a:ext cx="11985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2400" spc="0" baseline="1566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916" y="1343786"/>
            <a:ext cx="8064284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9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3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amos</a:t>
            </a:r>
            <a:r>
              <a:rPr sz="2400" spc="-6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ensión</a:t>
            </a:r>
            <a:r>
              <a:rPr sz="2400" b="1" spc="-5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b="1" spc="-7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5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x</a:t>
            </a:r>
            <a:r>
              <a:rPr sz="2400" b="1" spc="-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-1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esi</a:t>
            </a:r>
            <a:r>
              <a:rPr sz="2400" b="1" spc="9" baseline="3413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50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4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-3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r>
              <a:rPr sz="2400" b="1" spc="-2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b="1" spc="-7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escri</a:t>
            </a:r>
            <a:r>
              <a:rPr sz="2400" b="1" spc="-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-2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2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ncl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400" spc="-25" baseline="3413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45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oda</a:t>
            </a:r>
            <a:r>
              <a:rPr sz="2400" spc="-24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21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spc="-3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am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á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24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-7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eque</a:t>
            </a:r>
            <a:r>
              <a:rPr sz="2400" spc="-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2400" spc="-38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400" spc="-6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4" baseline="1706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spc="-9" baseline="1706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2400" spc="-40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Ma</a:t>
            </a:r>
            <a:r>
              <a:rPr sz="2400" b="1" spc="-25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-12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Com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ú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17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Eu</a:t>
            </a:r>
            <a:r>
              <a:rPr sz="2400" b="1" spc="-29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4" baseline="1706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eo</a:t>
            </a:r>
            <a:r>
              <a:rPr sz="2400" b="1" spc="-30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6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9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-9" baseline="170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25" baseline="1706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b="1" spc="-14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encia</a:t>
            </a:r>
            <a:r>
              <a:rPr sz="2400" b="1" spc="-65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-34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-20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b="1" spc="4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b="1" spc="-18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400" b="1" spc="-9" baseline="1706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b="1" spc="-4" baseline="1706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400" b="1" spc="0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25" baseline="1706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895" y="6643383"/>
            <a:ext cx="153493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-4" dirty="0">
                <a:solidFill>
                  <a:srgbClr val="9A9A9A"/>
                </a:solidFill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3600" y="2057400"/>
            <a:ext cx="43434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lang="es-ES" sz="8800" b="1" spc="-125" baseline="3413" dirty="0">
              <a:solidFill>
                <a:srgbClr val="FF0000"/>
              </a:solidFill>
              <a:latin typeface="Bookman Old Style" pitchFamily="18" charset="0"/>
              <a:cs typeface="Calibri"/>
            </a:endParaRPr>
          </a:p>
          <a:p>
            <a:pPr marL="12700" algn="ctr">
              <a:lnSpc>
                <a:spcPts val="2545"/>
              </a:lnSpc>
              <a:spcBef>
                <a:spcPts val="127"/>
              </a:spcBef>
            </a:pPr>
            <a:r>
              <a:rPr lang="es-ES" sz="8800" b="1" spc="-125" baseline="3413" dirty="0">
                <a:solidFill>
                  <a:srgbClr val="585858"/>
                </a:solidFill>
                <a:latin typeface="Bookman Old Style" pitchFamily="18" charset="0"/>
                <a:cs typeface="Calibri"/>
              </a:rPr>
              <a:t>         </a:t>
            </a:r>
            <a:r>
              <a:rPr sz="8800" b="1" spc="-125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V</a:t>
            </a:r>
            <a:r>
              <a:rPr sz="8800" b="1" spc="0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e</a:t>
            </a:r>
            <a:r>
              <a:rPr sz="8800" b="1" spc="-25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n</a:t>
            </a:r>
            <a:r>
              <a:rPr sz="8800" b="1" spc="-29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t</a:t>
            </a:r>
            <a:r>
              <a:rPr sz="8800" b="1" spc="0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ajas</a:t>
            </a:r>
            <a:endParaRPr sz="8800">
              <a:solidFill>
                <a:srgbClr val="FF0000"/>
              </a:solidFill>
              <a:latin typeface="Bookman Old Style" pitchFamily="18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7422" y="3857628"/>
            <a:ext cx="3857652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45"/>
              </a:lnSpc>
              <a:spcBef>
                <a:spcPts val="127"/>
              </a:spcBef>
            </a:pPr>
            <a:r>
              <a:rPr lang="es-ES" sz="6600" b="1" spc="0" baseline="3413" dirty="0">
                <a:solidFill>
                  <a:srgbClr val="585858"/>
                </a:solidFill>
                <a:latin typeface="Bookman Old Style" pitchFamily="18" charset="0"/>
                <a:cs typeface="Calibri"/>
              </a:rPr>
              <a:t>       </a:t>
            </a:r>
            <a:r>
              <a:rPr sz="8800" b="1" spc="0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Sna</a:t>
            </a:r>
            <a:r>
              <a:rPr sz="8800" b="1" spc="-4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p</a:t>
            </a:r>
            <a:r>
              <a:rPr sz="8800" b="1" spc="0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p</a:t>
            </a:r>
            <a:r>
              <a:rPr sz="8800" b="1" spc="-14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e</a:t>
            </a:r>
            <a:r>
              <a:rPr sz="8800" b="1" spc="0" baseline="3413">
                <a:solidFill>
                  <a:srgbClr val="FF0000"/>
                </a:solidFill>
                <a:latin typeface="Bookman Old Style" pitchFamily="18" charset="0"/>
                <a:cs typeface="Calibri"/>
              </a:rPr>
              <a:t>t</a:t>
            </a:r>
            <a:endParaRPr sz="8800">
              <a:solidFill>
                <a:srgbClr val="FF0000"/>
              </a:solidFill>
              <a:latin typeface="Bookman Old Style" pitchFamily="18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53" y="5231163"/>
            <a:ext cx="12356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8283" y="6643383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>
                <a:solidFill>
                  <a:srgbClr val="9A9A9A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2016" y="2435352"/>
            <a:ext cx="850392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7555" y="2549652"/>
            <a:ext cx="1117600" cy="185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9568" y="2574036"/>
            <a:ext cx="1409699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9190" y="5148072"/>
            <a:ext cx="6850507" cy="315467"/>
          </a:xfrm>
          <a:custGeom>
            <a:avLst/>
            <a:gdLst/>
            <a:ahLst/>
            <a:cxnLst/>
            <a:rect l="l" t="t" r="r" b="b"/>
            <a:pathLst>
              <a:path w="6850507" h="315467">
                <a:moveTo>
                  <a:pt x="262890" y="105155"/>
                </a:moveTo>
                <a:lnTo>
                  <a:pt x="262890" y="210311"/>
                </a:lnTo>
                <a:lnTo>
                  <a:pt x="6587616" y="210311"/>
                </a:lnTo>
                <a:lnTo>
                  <a:pt x="6850507" y="157733"/>
                </a:lnTo>
                <a:lnTo>
                  <a:pt x="6535038" y="0"/>
                </a:lnTo>
                <a:lnTo>
                  <a:pt x="6587616" y="105155"/>
                </a:lnTo>
                <a:lnTo>
                  <a:pt x="262890" y="105155"/>
                </a:lnTo>
                <a:close/>
              </a:path>
              <a:path w="6850507" h="315467">
                <a:moveTo>
                  <a:pt x="6587616" y="210311"/>
                </a:moveTo>
                <a:lnTo>
                  <a:pt x="6535039" y="210311"/>
                </a:lnTo>
                <a:lnTo>
                  <a:pt x="6535038" y="315467"/>
                </a:lnTo>
                <a:lnTo>
                  <a:pt x="6850507" y="157733"/>
                </a:lnTo>
                <a:lnTo>
                  <a:pt x="6587616" y="210311"/>
                </a:lnTo>
                <a:close/>
              </a:path>
              <a:path w="6850507" h="315467">
                <a:moveTo>
                  <a:pt x="6587616" y="105155"/>
                </a:moveTo>
                <a:lnTo>
                  <a:pt x="6535038" y="0"/>
                </a:lnTo>
                <a:lnTo>
                  <a:pt x="6535038" y="105156"/>
                </a:lnTo>
                <a:lnTo>
                  <a:pt x="6587616" y="105155"/>
                </a:lnTo>
                <a:close/>
              </a:path>
              <a:path w="6850507" h="315467">
                <a:moveTo>
                  <a:pt x="315468" y="105155"/>
                </a:moveTo>
                <a:lnTo>
                  <a:pt x="315468" y="0"/>
                </a:lnTo>
                <a:lnTo>
                  <a:pt x="0" y="157733"/>
                </a:lnTo>
                <a:lnTo>
                  <a:pt x="315468" y="315467"/>
                </a:lnTo>
                <a:lnTo>
                  <a:pt x="315468" y="210311"/>
                </a:lnTo>
                <a:lnTo>
                  <a:pt x="262890" y="210311"/>
                </a:lnTo>
                <a:lnTo>
                  <a:pt x="262890" y="105155"/>
                </a:lnTo>
                <a:lnTo>
                  <a:pt x="315468" y="105155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45407" y="282727"/>
            <a:ext cx="1282863" cy="69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spc="-125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600" spc="-25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aja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1:</a:t>
            </a:r>
            <a:endParaRPr sz="2400">
              <a:latin typeface="Calibri"/>
              <a:cs typeface="Calibri"/>
            </a:endParaRPr>
          </a:p>
          <a:p>
            <a:pPr marL="85343" marR="106182" algn="ctr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Snappet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3951" y="1014729"/>
            <a:ext cx="14728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pe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nali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3086" y="1014729"/>
            <a:ext cx="2927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3866" y="1014729"/>
            <a:ext cx="15088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endi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aje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5552" y="5523306"/>
            <a:ext cx="213823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Snapp</a:t>
            </a:r>
            <a:r>
              <a:rPr sz="3000" b="1" spc="-4" baseline="27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b="1" spc="-1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be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000" b="1" spc="-14" baseline="27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ficia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7820" y="5523306"/>
            <a:ext cx="18117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od</a:t>
            </a:r>
            <a:r>
              <a:rPr sz="3000" b="1" spc="9" baseline="27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b="1" spc="-1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los ni</a:t>
            </a:r>
            <a:r>
              <a:rPr sz="3000" b="1" spc="-25" baseline="27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8283" y="6643383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>
                <a:solidFill>
                  <a:srgbClr val="9A9A9A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" y="1923288"/>
            <a:ext cx="2410968" cy="2410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2696" y="1923288"/>
            <a:ext cx="2410968" cy="2410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2576" y="1923288"/>
            <a:ext cx="2412492" cy="2410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5849" y="272542"/>
            <a:ext cx="1440195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63" marR="79950" algn="ctr">
              <a:lnSpc>
                <a:spcPts val="2545"/>
              </a:lnSpc>
              <a:spcBef>
                <a:spcPts val="127"/>
              </a:spcBef>
            </a:pPr>
            <a:r>
              <a:rPr sz="3600" spc="-125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600" spc="-25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aja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2: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3600" spc="-9" baseline="1137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3600" spc="-39" baseline="1137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8023" y="1004442"/>
            <a:ext cx="3829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9632" y="1004442"/>
            <a:ext cx="4210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427" y="1004442"/>
            <a:ext cx="11313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alum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7407" y="1004442"/>
            <a:ext cx="624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pa</a:t>
            </a:r>
            <a:r>
              <a:rPr sz="3600" spc="-4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7979" y="1004442"/>
            <a:ext cx="12115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600" spc="-34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425" y="4946796"/>
            <a:ext cx="1765832" cy="1214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94">
              <a:lnSpc>
                <a:spcPts val="2100"/>
              </a:lnSpc>
              <a:spcBef>
                <a:spcPts val="105"/>
              </a:spcBef>
            </a:pPr>
            <a:r>
              <a:rPr sz="2400" spc="0" baseline="9397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r>
              <a:rPr sz="2400" spc="416" baseline="9397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0" baseline="1024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b="1" spc="4" baseline="1024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0" baseline="10240" dirty="0">
                <a:solidFill>
                  <a:srgbClr val="585858"/>
                </a:solidFill>
                <a:latin typeface="Calibri"/>
                <a:cs typeface="Calibri"/>
              </a:rPr>
              <a:t>mif</a:t>
            </a:r>
            <a:r>
              <a:rPr sz="2400" b="1" spc="4" baseline="1024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b="1" spc="-4" baseline="1024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0" baseline="1024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b="1" spc="4" baseline="1024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b="1" spc="0" baseline="1024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b="1" spc="9" baseline="10240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2400" b="1" spc="0" baseline="1024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b="1" spc="-86" baseline="10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6445" dirty="0">
                <a:solidFill>
                  <a:srgbClr val="585858"/>
                </a:solidFill>
                <a:latin typeface="Meiryo"/>
                <a:cs typeface="Meiryo"/>
              </a:rPr>
              <a:t>→</a:t>
            </a:r>
            <a:r>
              <a:rPr sz="2400" spc="-158" baseline="6445" dirty="0">
                <a:solidFill>
                  <a:srgbClr val="585858"/>
                </a:solidFill>
                <a:latin typeface="Meiryo"/>
                <a:cs typeface="Meiryo"/>
              </a:rPr>
              <a:t> </a:t>
            </a:r>
            <a:r>
              <a:rPr sz="2400" spc="4" baseline="1024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1024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85216">
              <a:lnSpc>
                <a:spcPts val="1635"/>
              </a:lnSpc>
            </a:pP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400" spc="-9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-4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3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acción</a:t>
            </a:r>
            <a:r>
              <a:rPr sz="2400" spc="-67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4" baseline="3413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2400" spc="-13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4" baseline="3413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2400" spc="0" baseline="3413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  <a:p>
            <a:pPr marL="185216" marR="30403">
              <a:lnSpc>
                <a:spcPts val="1920"/>
              </a:lnSpc>
              <a:spcBef>
                <a:spcPts val="14"/>
              </a:spcBef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ej</a:t>
            </a:r>
            <a:r>
              <a:rPr sz="2400" spc="-4" baseline="170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29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cicios:</a:t>
            </a:r>
            <a:r>
              <a:rPr sz="2400" spc="24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una</a:t>
            </a:r>
            <a:endParaRPr sz="1600">
              <a:latin typeface="Calibri"/>
              <a:cs typeface="Calibri"/>
            </a:endParaRPr>
          </a:p>
          <a:p>
            <a:pPr marL="185216" marR="30403">
              <a:lnSpc>
                <a:spcPts val="1920"/>
              </a:lnSpc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sensación</a:t>
            </a:r>
            <a:r>
              <a:rPr sz="2400" spc="-63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185216" marR="225">
              <a:lnSpc>
                <a:spcPts val="1920"/>
              </a:lnSpc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4" baseline="1706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400" spc="-4" baseline="1706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onomía</a:t>
            </a:r>
            <a:r>
              <a:rPr sz="2400" spc="-75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-2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jue</a:t>
            </a:r>
            <a:r>
              <a:rPr sz="2400" spc="-4" baseline="1706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897" y="4945272"/>
            <a:ext cx="2157423" cy="728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12" indent="-172212">
              <a:lnSpc>
                <a:spcPts val="2186"/>
              </a:lnSpc>
              <a:spcBef>
                <a:spcPts val="385"/>
              </a:spcBef>
            </a:pPr>
            <a:r>
              <a:rPr sz="1600" spc="0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r>
              <a:rPr sz="1600" spc="416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9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ñ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1600" b="1" spc="-1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600" b="1" spc="-9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600" b="1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s </a:t>
            </a:r>
            <a:endParaRPr sz="1600">
              <a:latin typeface="Calibri"/>
              <a:cs typeface="Calibri"/>
            </a:endParaRPr>
          </a:p>
          <a:p>
            <a:pPr marL="184912">
              <a:lnSpc>
                <a:spcPts val="3103"/>
              </a:lnSpc>
            </a:pP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sz="1600" b="1" spc="-2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1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1600" b="1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585858"/>
                </a:solidFill>
                <a:latin typeface="Meiryo"/>
                <a:cs typeface="Meiryo"/>
              </a:rPr>
              <a:t>→</a:t>
            </a:r>
            <a:r>
              <a:rPr sz="1600" spc="-158" dirty="0">
                <a:solidFill>
                  <a:srgbClr val="585858"/>
                </a:solidFill>
                <a:latin typeface="Meiryo"/>
                <a:cs typeface="Meiryo"/>
              </a:rPr>
              <a:t> </a:t>
            </a:r>
            <a:r>
              <a:rPr sz="1600" spc="-9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spc="4" dirty="0">
                <a:solidFill>
                  <a:srgbClr val="585858"/>
                </a:solidFill>
                <a:latin typeface="Calibri"/>
                <a:cs typeface="Calibri"/>
              </a:rPr>
              <a:t>fi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spc="4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spc="-19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ar</a:t>
            </a:r>
            <a:r>
              <a:rPr sz="1600" spc="-7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endParaRPr sz="1600">
              <a:latin typeface="Calibri"/>
              <a:cs typeface="Calibri"/>
            </a:endParaRPr>
          </a:p>
          <a:p>
            <a:pPr marL="184912" marR="46414">
              <a:lnSpc>
                <a:spcPts val="1925"/>
              </a:lnSpc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ap</a:t>
            </a:r>
            <a:r>
              <a:rPr sz="2400" spc="-25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endi</a:t>
            </a:r>
            <a:r>
              <a:rPr sz="2400" spc="-14" baseline="1706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aje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994" y="4945272"/>
            <a:ext cx="2302598" cy="728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911" indent="-172211">
              <a:lnSpc>
                <a:spcPts val="2186"/>
              </a:lnSpc>
              <a:spcBef>
                <a:spcPts val="385"/>
              </a:spcBef>
            </a:pPr>
            <a:r>
              <a:rPr sz="1600" spc="0" dirty="0">
                <a:solidFill>
                  <a:srgbClr val="585858"/>
                </a:solidFill>
                <a:latin typeface="Segoe UI"/>
                <a:cs typeface="Segoe UI"/>
              </a:rPr>
              <a:t>›</a:t>
            </a:r>
            <a:r>
              <a:rPr sz="1600" spc="416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mu</a:t>
            </a:r>
            <a:r>
              <a:rPr sz="1600" b="1" spc="-14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9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4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1600" b="1" spc="-2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b="1" spc="-14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b="1" spc="-2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b="1" spc="-3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ci</a:t>
            </a:r>
            <a:r>
              <a:rPr sz="1600" b="1" spc="9" dirty="0">
                <a:solidFill>
                  <a:srgbClr val="585858"/>
                </a:solidFill>
                <a:latin typeface="Calibri"/>
                <a:cs typeface="Calibri"/>
              </a:rPr>
              <a:t>ó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n </a:t>
            </a:r>
            <a:endParaRPr sz="1600">
              <a:latin typeface="Calibri"/>
              <a:cs typeface="Calibri"/>
            </a:endParaRPr>
          </a:p>
          <a:p>
            <a:pPr marL="184911">
              <a:lnSpc>
                <a:spcPts val="3103"/>
              </a:lnSpc>
            </a:pP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1600" b="1" spc="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39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b="1" spc="-4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1600" b="1" spc="-19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1600" b="1" spc="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7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585858"/>
                </a:solidFill>
                <a:latin typeface="Meiryo"/>
                <a:cs typeface="Meiryo"/>
              </a:rPr>
              <a:t>→</a:t>
            </a:r>
            <a:r>
              <a:rPr sz="1600" spc="-168" dirty="0">
                <a:solidFill>
                  <a:srgbClr val="585858"/>
                </a:solidFill>
                <a:latin typeface="Meiryo"/>
                <a:cs typeface="Meiryo"/>
              </a:rPr>
              <a:t> </a:t>
            </a:r>
            <a:r>
              <a:rPr sz="1600" spc="4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spc="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0" dirty="0">
                <a:solidFill>
                  <a:srgbClr val="585858"/>
                </a:solidFill>
                <a:latin typeface="Calibri"/>
                <a:cs typeface="Calibri"/>
              </a:rPr>
              <a:t>ños</a:t>
            </a:r>
            <a:endParaRPr sz="1600">
              <a:latin typeface="Calibri"/>
              <a:cs typeface="Calibri"/>
            </a:endParaRPr>
          </a:p>
          <a:p>
            <a:pPr marL="184911" marR="46414">
              <a:lnSpc>
                <a:spcPts val="1925"/>
              </a:lnSpc>
            </a:pP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se</a:t>
            </a:r>
            <a:r>
              <a:rPr sz="2400" spc="-9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9" baseline="170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yudan</a:t>
            </a:r>
            <a:r>
              <a:rPr sz="2400" spc="-62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400" spc="-14" baseline="1706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400" spc="-25" baseline="170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2400" spc="-15" baseline="170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0" baseline="1706" dirty="0">
                <a:solidFill>
                  <a:srgbClr val="585858"/>
                </a:solidFill>
                <a:latin typeface="Calibri"/>
                <a:cs typeface="Calibri"/>
              </a:rPr>
              <a:t>ellos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8283" y="6643383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>
                <a:solidFill>
                  <a:srgbClr val="9A9A9A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11836" y="144779"/>
            <a:ext cx="1007363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029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CACAC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8883" y="1551431"/>
            <a:ext cx="6190488" cy="3927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6977" y="272542"/>
            <a:ext cx="1676347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736" marR="197229" algn="ctr">
              <a:lnSpc>
                <a:spcPts val="2545"/>
              </a:lnSpc>
              <a:spcBef>
                <a:spcPts val="127"/>
              </a:spcBef>
            </a:pPr>
            <a:r>
              <a:rPr sz="3600" spc="-125" baseline="3413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-19" baseline="34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600" spc="-25" baseline="3413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aja</a:t>
            </a:r>
            <a:r>
              <a:rPr sz="3600" spc="-9" baseline="34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3: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-19" baseline="1137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timi</a:t>
            </a:r>
            <a:r>
              <a:rPr sz="3600" spc="-34" baseline="1137" dirty="0">
                <a:solidFill>
                  <a:srgbClr val="585858"/>
                </a:solidFill>
                <a:latin typeface="Calibri"/>
                <a:cs typeface="Calibri"/>
              </a:rPr>
              <a:t>z</a:t>
            </a:r>
            <a:r>
              <a:rPr sz="3600" spc="0" baseline="1137" dirty="0">
                <a:solidFill>
                  <a:srgbClr val="585858"/>
                </a:solidFill>
                <a:latin typeface="Calibri"/>
                <a:cs typeface="Calibri"/>
              </a:rPr>
              <a:t>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9945" y="1004442"/>
            <a:ext cx="4528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0744" y="1004442"/>
            <a:ext cx="9600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3600" spc="4" baseline="3413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mpo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6292" y="1004442"/>
            <a:ext cx="4528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7091" y="1004442"/>
            <a:ext cx="11167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3600" spc="-29" baseline="3413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-64" baseline="3413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3600" spc="0" baseline="3413" dirty="0">
                <a:solidFill>
                  <a:srgbClr val="585858"/>
                </a:solidFill>
                <a:latin typeface="Calibri"/>
                <a:cs typeface="Calibri"/>
              </a:rPr>
              <a:t>esor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263" y="5713487"/>
            <a:ext cx="1498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2000" spc="0" dirty="0">
                <a:solidFill>
                  <a:srgbClr val="585858"/>
                </a:solidFill>
                <a:latin typeface="Microsoft JhengHei"/>
                <a:cs typeface="Microsoft JhengHei"/>
              </a:rPr>
              <a:t>›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163" y="5728436"/>
            <a:ext cx="81245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Sa</a:t>
            </a:r>
            <a:r>
              <a:rPr sz="3000" spc="4" baseline="2730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sz="3000" spc="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on qué 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lum</a:t>
            </a:r>
            <a:r>
              <a:rPr sz="3000" b="1" spc="9" baseline="27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os</a:t>
            </a:r>
            <a:r>
              <a:rPr sz="3000" b="1" spc="-1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3000" spc="-1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q</a:t>
            </a:r>
            <a:r>
              <a:rPr sz="3000" b="1" spc="9" baseline="273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é</a:t>
            </a:r>
            <a:r>
              <a:rPr sz="3000" b="1" spc="-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á</a:t>
            </a:r>
            <a:r>
              <a:rPr sz="3000" b="1" spc="-34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eas</a:t>
            </a:r>
            <a:r>
              <a:rPr sz="3000" b="1" spc="19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se p</a:t>
            </a:r>
            <a:r>
              <a:rPr sz="3000" spc="-25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eci</a:t>
            </a:r>
            <a:r>
              <a:rPr sz="3000" spc="-4" baseline="273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3000" spc="0" baseline="2730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3000" spc="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la i</a:t>
            </a:r>
            <a:r>
              <a:rPr sz="3000" b="1" spc="-14" baseline="273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3000" b="1" spc="-25" baseline="273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b="1" spc="-25" baseline="273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ión</a:t>
            </a:r>
            <a:r>
              <a:rPr sz="3000" b="1" spc="-14" baseline="27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el p</a:t>
            </a:r>
            <a:r>
              <a:rPr sz="3000" b="1" spc="-19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000" b="1" spc="-29" baseline="2730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es</a:t>
            </a:r>
            <a:r>
              <a:rPr sz="3000" b="1" spc="4" baseline="273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000" b="1" spc="0" baseline="273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8283" y="6643383"/>
            <a:ext cx="97488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800" spc="0" dirty="0">
                <a:solidFill>
                  <a:srgbClr val="9A9A9A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0" y="6363208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442</Words>
  <Application>Microsoft Office PowerPoint</Application>
  <PresentationFormat>Presentación en pantalla (4:3)</PresentationFormat>
  <Paragraphs>173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Meiryo</vt:lpstr>
      <vt:lpstr>Microsoft JhengHei</vt:lpstr>
      <vt:lpstr>Arial</vt:lpstr>
      <vt:lpstr>Bookman Old Style</vt:lpstr>
      <vt:lpstr>Calibri</vt:lpstr>
      <vt:lpstr>Segoe UI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Isaac Ureña Amigo</cp:lastModifiedBy>
  <cp:revision>13</cp:revision>
  <dcterms:modified xsi:type="dcterms:W3CDTF">2019-10-29T17:12:09Z</dcterms:modified>
</cp:coreProperties>
</file>